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466" autoAdjust="0"/>
  </p:normalViewPr>
  <p:slideViewPr>
    <p:cSldViewPr>
      <p:cViewPr varScale="1">
        <p:scale>
          <a:sx n="44" d="100"/>
          <a:sy n="44" d="100"/>
        </p:scale>
        <p:origin x="-6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C61423-6F6E-45EC-849A-11F4117E6959}" type="datetimeFigureOut">
              <a:rPr lang="cs-CZ" smtClean="0"/>
              <a:t>9.2.2012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95491-2434-4CED-8A30-F7891010AD4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95491-2434-4CED-8A30-F7891010AD4F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95491-2434-4CED-8A30-F7891010AD4F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95491-2434-4CED-8A30-F7891010AD4F}" type="slidenum">
              <a:rPr lang="cs-CZ" smtClean="0"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95491-2434-4CED-8A30-F7891010AD4F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95491-2434-4CED-8A30-F7891010AD4F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95491-2434-4CED-8A30-F7891010AD4F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95491-2434-4CED-8A30-F7891010AD4F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95491-2434-4CED-8A30-F7891010AD4F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95491-2434-4CED-8A30-F7891010AD4F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95491-2434-4CED-8A30-F7891010AD4F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95491-2434-4CED-8A30-F7891010AD4F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F72B-3238-4D46-B157-027E01252960}" type="datetimeFigureOut">
              <a:rPr lang="cs-CZ" smtClean="0"/>
              <a:t>9.2.2012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7590-33FA-41F9-A827-2CFA13C8F4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F72B-3238-4D46-B157-027E01252960}" type="datetimeFigureOut">
              <a:rPr lang="cs-CZ" smtClean="0"/>
              <a:t>9.2.2012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7590-33FA-41F9-A827-2CFA13C8F4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F72B-3238-4D46-B157-027E01252960}" type="datetimeFigureOut">
              <a:rPr lang="cs-CZ" smtClean="0"/>
              <a:t>9.2.2012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7590-33FA-41F9-A827-2CFA13C8F4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F72B-3238-4D46-B157-027E01252960}" type="datetimeFigureOut">
              <a:rPr lang="cs-CZ" smtClean="0"/>
              <a:t>9.2.2012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7590-33FA-41F9-A827-2CFA13C8F4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F72B-3238-4D46-B157-027E01252960}" type="datetimeFigureOut">
              <a:rPr lang="cs-CZ" smtClean="0"/>
              <a:t>9.2.2012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7590-33FA-41F9-A827-2CFA13C8F4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F72B-3238-4D46-B157-027E01252960}" type="datetimeFigureOut">
              <a:rPr lang="cs-CZ" smtClean="0"/>
              <a:t>9.2.2012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7590-33FA-41F9-A827-2CFA13C8F4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F72B-3238-4D46-B157-027E01252960}" type="datetimeFigureOut">
              <a:rPr lang="cs-CZ" smtClean="0"/>
              <a:t>9.2.2012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7590-33FA-41F9-A827-2CFA13C8F4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F72B-3238-4D46-B157-027E01252960}" type="datetimeFigureOut">
              <a:rPr lang="cs-CZ" smtClean="0"/>
              <a:t>9.2.2012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7590-33FA-41F9-A827-2CFA13C8F4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F72B-3238-4D46-B157-027E01252960}" type="datetimeFigureOut">
              <a:rPr lang="cs-CZ" smtClean="0"/>
              <a:t>9.2.2012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7590-33FA-41F9-A827-2CFA13C8F4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F72B-3238-4D46-B157-027E01252960}" type="datetimeFigureOut">
              <a:rPr lang="cs-CZ" smtClean="0"/>
              <a:t>9.2.2012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7590-33FA-41F9-A827-2CFA13C8F4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F72B-3238-4D46-B157-027E01252960}" type="datetimeFigureOut">
              <a:rPr lang="cs-CZ" smtClean="0"/>
              <a:t>9.2.2012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7590-33FA-41F9-A827-2CFA13C8F4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F72B-3238-4D46-B157-027E01252960}" type="datetimeFigureOut">
              <a:rPr lang="cs-CZ" smtClean="0"/>
              <a:t>9.2.2012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47590-33FA-41F9-A827-2CFA13C8F4D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anicek@fsv.cvut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Inform</a:t>
            </a:r>
            <a:r>
              <a:rPr lang="cs-CZ" dirty="0" smtClean="0"/>
              <a:t>ační systém podniku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429000"/>
            <a:ext cx="6858000" cy="259080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Tomáš Vaníček</a:t>
            </a:r>
          </a:p>
          <a:p>
            <a:r>
              <a:rPr lang="cs-CZ" dirty="0" smtClean="0"/>
              <a:t>Stavební fakulta ČVUT</a:t>
            </a:r>
          </a:p>
          <a:p>
            <a:r>
              <a:rPr lang="cs-CZ" dirty="0" smtClean="0"/>
              <a:t>Thákurova 7, Praha Dejvice, B407</a:t>
            </a:r>
          </a:p>
          <a:p>
            <a:r>
              <a:rPr lang="cs-CZ" dirty="0" smtClean="0">
                <a:hlinkClick r:id="rId3"/>
              </a:rPr>
              <a:t>vanicek</a:t>
            </a:r>
            <a:r>
              <a:rPr lang="en-US" dirty="0" smtClean="0">
                <a:hlinkClick r:id="rId3"/>
              </a:rPr>
              <a:t>@</a:t>
            </a:r>
            <a:r>
              <a:rPr lang="en-US" dirty="0" err="1" smtClean="0">
                <a:hlinkClick r:id="rId3"/>
              </a:rPr>
              <a:t>fsv.cvut.cz</a:t>
            </a:r>
            <a:endParaRPr lang="en-US" dirty="0" smtClean="0"/>
          </a:p>
          <a:p>
            <a:r>
              <a:rPr lang="en-US" dirty="0" smtClean="0"/>
              <a:t>http://kix.fsv.cvut.cz/vanicek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systémů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Tvrdý</a:t>
            </a:r>
          </a:p>
          <a:p>
            <a:pPr lvl="1"/>
            <a:r>
              <a:rPr lang="cs-CZ" dirty="0" smtClean="0"/>
              <a:t>Deterministický</a:t>
            </a:r>
          </a:p>
          <a:p>
            <a:pPr lvl="1"/>
            <a:r>
              <a:rPr lang="cs-CZ" dirty="0" smtClean="0"/>
              <a:t>Stochastický</a:t>
            </a:r>
          </a:p>
          <a:p>
            <a:r>
              <a:rPr lang="cs-CZ" dirty="0" smtClean="0"/>
              <a:t>Měkký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Metody pro popis měkkých systémů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Identifikace systému a jeho okolí</a:t>
            </a:r>
          </a:p>
          <a:p>
            <a:pPr lvl="1"/>
            <a:r>
              <a:rPr lang="cs-CZ" dirty="0" smtClean="0"/>
              <a:t>Swot analýza (Strength, Weakness, Oportunities, Threads)</a:t>
            </a:r>
          </a:p>
          <a:p>
            <a:r>
              <a:rPr lang="cs-CZ" dirty="0" smtClean="0"/>
              <a:t>Zachycení systému (Rich picture, pestrý obrázek)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Data (údaje)</a:t>
            </a:r>
          </a:p>
          <a:p>
            <a:r>
              <a:rPr lang="cs-CZ" dirty="0" smtClean="0"/>
              <a:t>Informace</a:t>
            </a:r>
          </a:p>
          <a:p>
            <a:r>
              <a:rPr lang="cs-CZ" dirty="0" smtClean="0"/>
              <a:t>Znalosti</a:t>
            </a:r>
          </a:p>
          <a:p>
            <a:endParaRPr lang="cs-CZ" dirty="0"/>
          </a:p>
          <a:p>
            <a:r>
              <a:rPr lang="cs-CZ" dirty="0" smtClean="0"/>
              <a:t>Informační systém</a:t>
            </a:r>
          </a:p>
          <a:p>
            <a:r>
              <a:rPr lang="cs-CZ" dirty="0" smtClean="0"/>
              <a:t>Znalostní systém</a:t>
            </a:r>
          </a:p>
          <a:p>
            <a:pPr lvl="2"/>
            <a:endParaRPr lang="cs-CZ" dirty="0" smtClean="0"/>
          </a:p>
          <a:p>
            <a:r>
              <a:rPr lang="cs-CZ" dirty="0" smtClean="0"/>
              <a:t>Databázový systém</a:t>
            </a:r>
          </a:p>
          <a:p>
            <a:r>
              <a:rPr lang="cs-CZ" dirty="0" smtClean="0"/>
              <a:t>Systém řízení báze dat (SŘBD, DBMS)</a:t>
            </a:r>
          </a:p>
          <a:p>
            <a:r>
              <a:rPr lang="cs-CZ" dirty="0" smtClean="0"/>
              <a:t>Relační databáze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Systém je uskupení prvků popisujících ucelenou a uzavřenou oblast reality včetně vazeb mezi nimi.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systémů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Atomický systém</a:t>
            </a:r>
          </a:p>
          <a:p>
            <a:r>
              <a:rPr lang="cs-CZ" dirty="0" smtClean="0"/>
              <a:t>Rozložitelný systém</a:t>
            </a:r>
          </a:p>
          <a:p>
            <a:pPr lvl="1"/>
            <a:r>
              <a:rPr lang="cs-CZ" dirty="0" smtClean="0"/>
              <a:t>subsystémy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Hranice systému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Vnitřní</a:t>
            </a:r>
          </a:p>
          <a:p>
            <a:r>
              <a:rPr lang="cs-CZ" dirty="0" smtClean="0"/>
              <a:t>Vnější</a:t>
            </a:r>
          </a:p>
          <a:p>
            <a:endParaRPr lang="cs-CZ" dirty="0"/>
          </a:p>
          <a:p>
            <a:r>
              <a:rPr lang="cs-CZ" dirty="0" smtClean="0"/>
              <a:t>Rozhraní (Interface)</a:t>
            </a:r>
          </a:p>
          <a:p>
            <a:endParaRPr lang="cs-CZ" dirty="0"/>
          </a:p>
          <a:p>
            <a:r>
              <a:rPr lang="cs-CZ" dirty="0" smtClean="0"/>
              <a:t>Uzavřený systém</a:t>
            </a:r>
          </a:p>
          <a:p>
            <a:r>
              <a:rPr lang="cs-CZ" dirty="0" smtClean="0"/>
              <a:t>Otevřený systém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sytémů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Přirozené </a:t>
            </a:r>
          </a:p>
          <a:p>
            <a:r>
              <a:rPr lang="cs-CZ" dirty="0" smtClean="0"/>
              <a:t>Umělé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Etapy tvorby umělého systému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Formulace zadání</a:t>
            </a:r>
          </a:p>
          <a:p>
            <a:r>
              <a:rPr lang="cs-CZ" dirty="0" smtClean="0"/>
              <a:t>Detailní analýza požadavků</a:t>
            </a:r>
          </a:p>
          <a:p>
            <a:r>
              <a:rPr lang="cs-CZ" dirty="0" smtClean="0"/>
              <a:t>Model technického provedení</a:t>
            </a:r>
          </a:p>
          <a:p>
            <a:r>
              <a:rPr lang="cs-CZ" dirty="0" smtClean="0"/>
              <a:t>Realizace</a:t>
            </a:r>
          </a:p>
          <a:p>
            <a:r>
              <a:rPr lang="cs-CZ" dirty="0" smtClean="0"/>
              <a:t>Testování</a:t>
            </a:r>
          </a:p>
          <a:p>
            <a:r>
              <a:rPr lang="cs-CZ" dirty="0" smtClean="0"/>
              <a:t>Předání díla do provozu</a:t>
            </a:r>
          </a:p>
          <a:p>
            <a:r>
              <a:rPr lang="cs-CZ" dirty="0" smtClean="0"/>
              <a:t>Provoz</a:t>
            </a:r>
          </a:p>
          <a:p>
            <a:r>
              <a:rPr lang="cs-CZ" dirty="0" smtClean="0"/>
              <a:t>Likvidace systému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organizace životního cyklu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Vodopádový	</a:t>
            </a:r>
          </a:p>
          <a:p>
            <a:r>
              <a:rPr lang="cs-CZ" smtClean="0"/>
              <a:t>Spirálový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systémů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Statický</a:t>
            </a:r>
          </a:p>
          <a:p>
            <a:r>
              <a:rPr lang="cs-CZ" dirty="0" smtClean="0"/>
              <a:t>Dynamický</a:t>
            </a:r>
          </a:p>
          <a:p>
            <a:pPr lvl="1"/>
            <a:r>
              <a:rPr lang="cs-CZ" dirty="0" smtClean="0"/>
              <a:t>Diskrétní</a:t>
            </a:r>
          </a:p>
          <a:p>
            <a:pPr lvl="1"/>
            <a:r>
              <a:rPr lang="cs-CZ" dirty="0" smtClean="0"/>
              <a:t>spojitý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164</Words>
  <Application>Microsoft Office PowerPoint</Application>
  <PresentationFormat>On-screen Show (4:3)</PresentationFormat>
  <Paragraphs>71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Informační systém podniku</vt:lpstr>
      <vt:lpstr>Základní pojmy</vt:lpstr>
      <vt:lpstr>Systém</vt:lpstr>
      <vt:lpstr>Typy systémů</vt:lpstr>
      <vt:lpstr>Hranice systému</vt:lpstr>
      <vt:lpstr>Typy sytémů</vt:lpstr>
      <vt:lpstr>Etapy tvorby umělého systému</vt:lpstr>
      <vt:lpstr>Typy organizace životního cyklu</vt:lpstr>
      <vt:lpstr>Typy systémů</vt:lpstr>
      <vt:lpstr>Typy systémů</vt:lpstr>
      <vt:lpstr>Metody pro popis měkkých systémů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systém podniku</dc:title>
  <dc:creator>Valued Acer Customer</dc:creator>
  <cp:lastModifiedBy>Valued Acer Customer</cp:lastModifiedBy>
  <cp:revision>2</cp:revision>
  <dcterms:created xsi:type="dcterms:W3CDTF">2012-02-09T16:22:40Z</dcterms:created>
  <dcterms:modified xsi:type="dcterms:W3CDTF">2012-02-09T16:33:05Z</dcterms:modified>
</cp:coreProperties>
</file>