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CE4F-F86A-4343-AE56-EB4C3FEAFD26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DF59-41D8-44EB-8EEB-4D064024E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41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CE4F-F86A-4343-AE56-EB4C3FEAFD26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DF59-41D8-44EB-8EEB-4D064024E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61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CE4F-F86A-4343-AE56-EB4C3FEAFD26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DF59-41D8-44EB-8EEB-4D064024E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01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CE4F-F86A-4343-AE56-EB4C3FEAFD26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DF59-41D8-44EB-8EEB-4D064024E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90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CE4F-F86A-4343-AE56-EB4C3FEAFD26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DF59-41D8-44EB-8EEB-4D064024E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334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CE4F-F86A-4343-AE56-EB4C3FEAFD26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DF59-41D8-44EB-8EEB-4D064024E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434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CE4F-F86A-4343-AE56-EB4C3FEAFD26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DF59-41D8-44EB-8EEB-4D064024E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54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CE4F-F86A-4343-AE56-EB4C3FEAFD26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DF59-41D8-44EB-8EEB-4D064024E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35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CE4F-F86A-4343-AE56-EB4C3FEAFD26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DF59-41D8-44EB-8EEB-4D064024E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40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CE4F-F86A-4343-AE56-EB4C3FEAFD26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DF59-41D8-44EB-8EEB-4D064024E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59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CE4F-F86A-4343-AE56-EB4C3FEAFD26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7DF59-41D8-44EB-8EEB-4D064024E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95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6CE4F-F86A-4343-AE56-EB4C3FEAFD26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7DF59-41D8-44EB-8EEB-4D064024E2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477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úkolu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Vytvořte databázi, která bude obsahovat</a:t>
            </a:r>
          </a:p>
          <a:p>
            <a:r>
              <a:rPr lang="cs-CZ" dirty="0" smtClean="0"/>
              <a:t>Slovní popis problému</a:t>
            </a:r>
          </a:p>
          <a:p>
            <a:r>
              <a:rPr lang="cs-CZ" dirty="0" smtClean="0"/>
              <a:t>ER diagram</a:t>
            </a:r>
          </a:p>
          <a:p>
            <a:r>
              <a:rPr lang="cs-CZ" dirty="0" smtClean="0"/>
              <a:t>5-10 relačních tabulek</a:t>
            </a:r>
          </a:p>
          <a:p>
            <a:r>
              <a:rPr lang="cs-CZ" dirty="0" smtClean="0"/>
              <a:t>Alespoň 2 dotazy</a:t>
            </a:r>
          </a:p>
          <a:p>
            <a:r>
              <a:rPr lang="cs-CZ" dirty="0" smtClean="0"/>
              <a:t>Alespoň 1 výstupní sestavu</a:t>
            </a:r>
          </a:p>
          <a:p>
            <a:r>
              <a:rPr lang="cs-CZ" dirty="0" smtClean="0"/>
              <a:t>Alespoň 1 výstupní formulář</a:t>
            </a:r>
          </a:p>
          <a:p>
            <a:r>
              <a:rPr lang="cs-CZ" dirty="0" smtClean="0"/>
              <a:t>Alespoň 1 vstupně/výstupní formulář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8932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31</Words>
  <Application>Microsoft Office PowerPoint</Application>
  <PresentationFormat>Předvádění na obrazovce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Zadání úkolu</vt:lpstr>
    </vt:vector>
  </TitlesOfParts>
  <Company>vosis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Zadání úkolu</dc:title>
  <dc:creator>sborovna</dc:creator>
  <cp:lastModifiedBy>sborovna</cp:lastModifiedBy>
  <cp:revision>1</cp:revision>
  <dcterms:created xsi:type="dcterms:W3CDTF">2013-04-17T05:48:36Z</dcterms:created>
  <dcterms:modified xsi:type="dcterms:W3CDTF">2013-04-17T05:51:52Z</dcterms:modified>
</cp:coreProperties>
</file>