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78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17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51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7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61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3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34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84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76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02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2C61-CC13-4D51-BB21-B9525E057D1F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83A7-53F2-414E-B821-E958827EA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55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SQL dotazy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 všechny hráče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Select</a:t>
            </a:r>
            <a:r>
              <a:rPr lang="cs-CZ" dirty="0" smtClean="0"/>
              <a:t> * </a:t>
            </a:r>
            <a:r>
              <a:rPr lang="cs-CZ" dirty="0" err="1" smtClean="0"/>
              <a:t>from</a:t>
            </a:r>
            <a:r>
              <a:rPr lang="cs-CZ" dirty="0" smtClean="0"/>
              <a:t> HRACI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5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 křestní jméno hráče Baroše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Select</a:t>
            </a:r>
            <a:r>
              <a:rPr lang="cs-CZ" dirty="0" smtClean="0"/>
              <a:t> JMENO </a:t>
            </a:r>
            <a:r>
              <a:rPr lang="cs-CZ" dirty="0" err="1" smtClean="0"/>
              <a:t>from</a:t>
            </a:r>
            <a:r>
              <a:rPr lang="cs-CZ" dirty="0" smtClean="0"/>
              <a:t> HRACI </a:t>
            </a:r>
            <a:r>
              <a:rPr lang="cs-CZ" dirty="0" err="1" smtClean="0"/>
              <a:t>where</a:t>
            </a:r>
            <a:r>
              <a:rPr lang="cs-CZ" dirty="0" smtClean="0"/>
              <a:t> PRIJMEN</a:t>
            </a:r>
            <a:r>
              <a:rPr lang="en-US" dirty="0" smtClean="0"/>
              <a:t>I=“</a:t>
            </a:r>
            <a:r>
              <a:rPr lang="cs-CZ" dirty="0" smtClean="0"/>
              <a:t>Baroš</a:t>
            </a:r>
            <a:r>
              <a:rPr lang="en-US" dirty="0" smtClean="0"/>
              <a:t>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13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 všechny hráče a jejich kluby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trike="sngStrike" dirty="0" err="1" smtClean="0"/>
              <a:t>Select</a:t>
            </a:r>
            <a:r>
              <a:rPr lang="cs-CZ" strike="sngStrike" dirty="0" smtClean="0"/>
              <a:t> * </a:t>
            </a:r>
            <a:r>
              <a:rPr lang="cs-CZ" strike="sngStrike" dirty="0" err="1" smtClean="0"/>
              <a:t>from</a:t>
            </a:r>
            <a:r>
              <a:rPr lang="cs-CZ" strike="sngStrike" dirty="0" smtClean="0"/>
              <a:t> HRACI, TYMY, REGISTRACE</a:t>
            </a:r>
          </a:p>
          <a:p>
            <a:r>
              <a:rPr lang="cs-CZ" dirty="0" err="1" smtClean="0"/>
              <a:t>Select</a:t>
            </a:r>
            <a:r>
              <a:rPr lang="cs-CZ" dirty="0" smtClean="0"/>
              <a:t> * </a:t>
            </a:r>
            <a:r>
              <a:rPr lang="cs-CZ" dirty="0" err="1" smtClean="0"/>
              <a:t>from</a:t>
            </a:r>
            <a:r>
              <a:rPr lang="cs-CZ" dirty="0" smtClean="0"/>
              <a:t> HRACI, TYMY, REGISTRACE </a:t>
            </a:r>
            <a:r>
              <a:rPr lang="cs-CZ" dirty="0" err="1" smtClean="0"/>
              <a:t>where</a:t>
            </a:r>
            <a:r>
              <a:rPr lang="cs-CZ" dirty="0" smtClean="0"/>
              <a:t> HRACI.ID</a:t>
            </a:r>
            <a:r>
              <a:rPr lang="en-US" dirty="0" smtClean="0"/>
              <a:t>=REGISTRACE.ID_KLUB and</a:t>
            </a:r>
          </a:p>
          <a:p>
            <a:pPr marL="0" indent="0">
              <a:buNone/>
            </a:pPr>
            <a:r>
              <a:rPr lang="en-US" dirty="0" smtClean="0"/>
              <a:t>                TYMY.ID=REGISTRACE.ID_KLUB</a:t>
            </a:r>
          </a:p>
          <a:p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en-US" dirty="0" smtClean="0"/>
              <a:t>HRACI.JMENO,HRACI.PRIJMENI,  TYMY.NAZEV,TYMY.MESTO</a:t>
            </a:r>
            <a:r>
              <a:rPr lang="cs-CZ" dirty="0" smtClean="0"/>
              <a:t> </a:t>
            </a:r>
            <a:r>
              <a:rPr lang="en-US" dirty="0" smtClean="0"/>
              <a:t>                            </a:t>
            </a:r>
            <a:r>
              <a:rPr lang="cs-CZ" dirty="0" err="1" smtClean="0"/>
              <a:t>from</a:t>
            </a:r>
            <a:r>
              <a:rPr lang="cs-CZ" dirty="0" smtClean="0"/>
              <a:t> HRACI, TYMY, REGISTRACE </a:t>
            </a:r>
            <a:r>
              <a:rPr lang="cs-CZ" dirty="0" err="1" smtClean="0"/>
              <a:t>where</a:t>
            </a:r>
            <a:r>
              <a:rPr lang="cs-CZ" dirty="0" smtClean="0"/>
              <a:t> HRACI.ID</a:t>
            </a:r>
            <a:r>
              <a:rPr lang="en-US" dirty="0" smtClean="0"/>
              <a:t>=REGISTRACE.ID_KLUB and</a:t>
            </a:r>
          </a:p>
          <a:p>
            <a:pPr marL="0" indent="0">
              <a:buNone/>
            </a:pPr>
            <a:r>
              <a:rPr lang="en-US" dirty="0" smtClean="0"/>
              <a:t>                TYMY.ID=REGISTRACE.ID_KLUB</a:t>
            </a:r>
          </a:p>
          <a:p>
            <a:pPr marL="0" indent="0">
              <a:buNone/>
            </a:pP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64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cs-CZ" dirty="0" err="1" smtClean="0"/>
              <a:t>ypiš</a:t>
            </a:r>
            <a:r>
              <a:rPr lang="cs-CZ" dirty="0" smtClean="0"/>
              <a:t> všechny zápasy týmu Sparta Praha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Select</a:t>
            </a:r>
            <a:r>
              <a:rPr lang="cs-CZ" dirty="0" smtClean="0"/>
              <a:t> ZAPASY.ID_HOSTE, ZAPASY.VYSLEDEK</a:t>
            </a:r>
          </a:p>
          <a:p>
            <a:pPr marL="0" indent="0">
              <a:buNone/>
            </a:pPr>
            <a:r>
              <a:rPr lang="cs-CZ" dirty="0" err="1" smtClean="0"/>
              <a:t>From</a:t>
            </a:r>
            <a:r>
              <a:rPr lang="cs-CZ" dirty="0" smtClean="0"/>
              <a:t> ZAPASY, TYMY </a:t>
            </a:r>
            <a:r>
              <a:rPr lang="cs-CZ" dirty="0" err="1" smtClean="0"/>
              <a:t>where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ZAPASY.ID_DOMACI</a:t>
            </a:r>
            <a:r>
              <a:rPr lang="en-US" dirty="0" smtClean="0"/>
              <a:t>=TYMY.ID and</a:t>
            </a:r>
          </a:p>
          <a:p>
            <a:pPr marL="0" indent="0">
              <a:buNone/>
            </a:pPr>
            <a:r>
              <a:rPr lang="en-US" dirty="0" smtClean="0"/>
              <a:t>TYMY.NAZEV=“Sparta” and TYMY.MESTO=“</a:t>
            </a:r>
            <a:r>
              <a:rPr lang="en-US" dirty="0" err="1" smtClean="0"/>
              <a:t>Praha</a:t>
            </a:r>
            <a:r>
              <a:rPr lang="en-US" dirty="0" smtClean="0"/>
              <a:t>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en-US" dirty="0" smtClean="0"/>
              <a:t>SOUPER.NAZEV,SOUPER.MESTO</a:t>
            </a:r>
            <a:r>
              <a:rPr lang="cs-CZ" dirty="0" smtClean="0"/>
              <a:t>, ZAPASY.VYSLEDEK</a:t>
            </a:r>
          </a:p>
          <a:p>
            <a:pPr marL="0" indent="0">
              <a:buNone/>
            </a:pPr>
            <a:r>
              <a:rPr lang="cs-CZ" dirty="0" err="1" smtClean="0"/>
              <a:t>From</a:t>
            </a:r>
            <a:r>
              <a:rPr lang="cs-CZ" dirty="0" smtClean="0"/>
              <a:t> ZAPASY, TYMY</a:t>
            </a:r>
            <a:r>
              <a:rPr lang="en-US" dirty="0" smtClean="0"/>
              <a:t>, TYMY as SOUPER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ZAPASY.ID_DOMACI</a:t>
            </a:r>
            <a:r>
              <a:rPr lang="en-US" dirty="0" smtClean="0"/>
              <a:t>=TYMY.ID and</a:t>
            </a:r>
          </a:p>
          <a:p>
            <a:pPr marL="0" indent="0">
              <a:buNone/>
            </a:pPr>
            <a:r>
              <a:rPr lang="en-US" dirty="0" smtClean="0"/>
              <a:t>ZAPASY.ID_HOSTE=SOUPER.ID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TYMY.NAZEV=“Sparta” and TYMY.MESTO=“</a:t>
            </a:r>
            <a:r>
              <a:rPr lang="en-US" dirty="0" err="1" smtClean="0"/>
              <a:t>Praha</a:t>
            </a:r>
            <a:r>
              <a:rPr lang="en-US" dirty="0" smtClean="0"/>
              <a:t>”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9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Vypište všechny hráče Baníku Ostrava</a:t>
            </a:r>
          </a:p>
          <a:p>
            <a:r>
              <a:rPr lang="cs-CZ" dirty="0" smtClean="0"/>
              <a:t>Najděte, který tým vyhrál na hřišti Sparty Praha 1:3</a:t>
            </a:r>
          </a:p>
          <a:p>
            <a:pPr lvl="1"/>
            <a:r>
              <a:rPr lang="cs-CZ" dirty="0" smtClean="0"/>
              <a:t>Vypište pouze ID tohoto týmu</a:t>
            </a:r>
          </a:p>
          <a:p>
            <a:pPr lvl="1"/>
            <a:r>
              <a:rPr lang="cs-CZ" dirty="0" smtClean="0"/>
              <a:t>Vypište i jeho </a:t>
            </a:r>
            <a:r>
              <a:rPr lang="cs-CZ" smtClean="0"/>
              <a:t>celý název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5981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SQL dotazy</vt:lpstr>
      <vt:lpstr>Vypiš všechny hráče</vt:lpstr>
      <vt:lpstr>Vypiš křestní jméno hráče Baroše</vt:lpstr>
      <vt:lpstr>Vypiš všechny hráče a jejich kluby</vt:lpstr>
      <vt:lpstr>Vypiš všechny zápasy týmu Sparta Praha</vt:lpstr>
      <vt:lpstr>Prezentace aplikace PowerPoint</vt:lpstr>
      <vt:lpstr>Úkoly</vt:lpstr>
    </vt:vector>
  </TitlesOfParts>
  <Company>VOSIS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dotazy</dc:title>
  <dc:creator>student</dc:creator>
  <cp:lastModifiedBy>student</cp:lastModifiedBy>
  <cp:revision>1</cp:revision>
  <dcterms:created xsi:type="dcterms:W3CDTF">2015-03-24T10:22:17Z</dcterms:created>
  <dcterms:modified xsi:type="dcterms:W3CDTF">2015-03-24T10:30:59Z</dcterms:modified>
</cp:coreProperties>
</file>