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8421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27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87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08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647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6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452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046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568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19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982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A5185-0CE3-4AD7-A243-5998C7357C62}" type="datetimeFigureOut">
              <a:rPr lang="cs-CZ" smtClean="0"/>
              <a:t>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DCA3E-0C71-4AD0-AE62-6885B89AE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000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Minimalizace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16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smyček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758" y="1124743"/>
            <a:ext cx="348615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11560" y="1700808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P1 </a:t>
            </a:r>
            <a:r>
              <a:rPr lang="cs-CZ" dirty="0"/>
              <a:t>červená smyčka: c b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P3 modrá smyčka: c b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Jedničku </a:t>
            </a:r>
            <a:r>
              <a:rPr lang="cs-CZ" dirty="0"/>
              <a:t>v políčku 4 můžeme vyjádřit </a:t>
            </a:r>
            <a:endParaRPr lang="cs-CZ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P2 </a:t>
            </a:r>
            <a:r>
              <a:rPr lang="cs-CZ" dirty="0"/>
              <a:t>černé </a:t>
            </a:r>
            <a:r>
              <a:rPr lang="cs-CZ" dirty="0" smtClean="0"/>
              <a:t>smyčka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nebo </a:t>
            </a:r>
            <a:r>
              <a:rPr lang="cs-CZ" dirty="0"/>
              <a:t>P4 žlutá </a:t>
            </a:r>
            <a:r>
              <a:rPr lang="cs-CZ" dirty="0" smtClean="0"/>
              <a:t>smyčka</a:t>
            </a:r>
            <a:endParaRPr lang="cs-CZ" dirty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Výsledná </a:t>
            </a:r>
            <a:r>
              <a:rPr lang="cs-CZ" dirty="0"/>
              <a:t>minimální disjunktní funkce </a:t>
            </a:r>
            <a:r>
              <a:rPr lang="cs-CZ" i="1" dirty="0"/>
              <a:t>f1 </a:t>
            </a:r>
            <a:r>
              <a:rPr lang="cs-CZ" dirty="0"/>
              <a:t>potom bude: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Nebo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9" y="1701299"/>
            <a:ext cx="504056" cy="353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4938" y="3035238"/>
            <a:ext cx="325853" cy="355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054" y="3364991"/>
            <a:ext cx="323849" cy="272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221088"/>
            <a:ext cx="47815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97152"/>
            <a:ext cx="462915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389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smyček</a:t>
            </a:r>
            <a:endParaRPr lang="cs-CZ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1268760"/>
            <a:ext cx="3816424" cy="2401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67544" y="1844824"/>
            <a:ext cx="3816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P1 </a:t>
            </a:r>
            <a:r>
              <a:rPr lang="cs-CZ" dirty="0"/>
              <a:t>zelená smyčka: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P2 </a:t>
            </a:r>
            <a:r>
              <a:rPr lang="cs-CZ" dirty="0"/>
              <a:t>červená</a:t>
            </a:r>
            <a:r>
              <a:rPr lang="cs-CZ" dirty="0" smtClean="0"/>
              <a:t>: </a:t>
            </a:r>
            <a:endParaRPr lang="cs-CZ" dirty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Výsledná </a:t>
            </a:r>
            <a:r>
              <a:rPr lang="cs-CZ" dirty="0"/>
              <a:t>minimální disjunktní funkce </a:t>
            </a:r>
            <a:r>
              <a:rPr lang="cs-CZ" i="1" dirty="0"/>
              <a:t>f2 </a:t>
            </a:r>
            <a:r>
              <a:rPr lang="cs-CZ" dirty="0"/>
              <a:t>potom bude: 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3544" y="1868299"/>
            <a:ext cx="276627" cy="319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187957"/>
            <a:ext cx="291083" cy="291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21" y="3322152"/>
            <a:ext cx="3457947" cy="530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8883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pomocí hradla NAND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Dvojí negace a De Morganovo pravidlo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Výsledné hradlo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04864"/>
            <a:ext cx="47910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77072"/>
            <a:ext cx="49720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319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Příklad, minimalizace funkce 4 proměnných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38" y="1400175"/>
            <a:ext cx="3514725" cy="405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22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Karnaughova</a:t>
            </a:r>
            <a:r>
              <a:rPr lang="cs-CZ" dirty="0" smtClean="0"/>
              <a:t> mapa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279" y="1556792"/>
            <a:ext cx="527685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491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Minimalizovaná funkce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3081338"/>
            <a:ext cx="386715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494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Minimalizujte funkci danou následující pravdivostní tabulkou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239121"/>
              </p:ext>
            </p:extLst>
          </p:nvPr>
        </p:nvGraphicFramePr>
        <p:xfrm>
          <a:off x="1259632" y="306896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F(</a:t>
                      </a:r>
                      <a:r>
                        <a:rPr lang="cs-CZ" dirty="0" err="1" smtClean="0"/>
                        <a:t>a,b,c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2494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čemu je to dobré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Cílem</a:t>
            </a:r>
            <a:r>
              <a:rPr lang="cs-CZ" b="1" dirty="0" smtClean="0"/>
              <a:t> </a:t>
            </a:r>
            <a:r>
              <a:rPr lang="cs-CZ" dirty="0"/>
              <a:t>minimalizace je získat: </a:t>
            </a:r>
          </a:p>
          <a:p>
            <a:pPr lvl="1"/>
            <a:r>
              <a:rPr lang="cs-CZ" dirty="0" smtClean="0"/>
              <a:t>Co </a:t>
            </a:r>
            <a:r>
              <a:rPr lang="cs-CZ" dirty="0"/>
              <a:t>nejjednodušší logický výraz pro původní logickou funkci </a:t>
            </a:r>
          </a:p>
          <a:p>
            <a:pPr lvl="1"/>
            <a:r>
              <a:rPr lang="cs-CZ" dirty="0" smtClean="0"/>
              <a:t>A </a:t>
            </a:r>
            <a:r>
              <a:rPr lang="cs-CZ" dirty="0"/>
              <a:t>tím i minimální realizační strukturu </a:t>
            </a:r>
          </a:p>
        </p:txBody>
      </p:sp>
    </p:spTree>
    <p:extLst>
      <p:ext uri="{BB962C8B-B14F-4D97-AF65-F5344CB8AC3E}">
        <p14:creationId xmlns:p14="http://schemas.microsoft.com/office/powerpoint/2010/main" val="203795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 minimalizace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Minimální </a:t>
            </a:r>
            <a:r>
              <a:rPr lang="cs-CZ" dirty="0"/>
              <a:t>počet proměnných (vstupů logických členů)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Minimální </a:t>
            </a:r>
            <a:r>
              <a:rPr lang="cs-CZ" dirty="0"/>
              <a:t>počet logických členů (počet operací)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Kombinace </a:t>
            </a:r>
            <a:r>
              <a:rPr lang="cs-CZ" dirty="0" err="1"/>
              <a:t>kriterií</a:t>
            </a:r>
            <a:r>
              <a:rPr lang="cs-CZ" dirty="0"/>
              <a:t> 1. a 2. pro určitý soubor realizačních prvků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Minimální </a:t>
            </a:r>
            <a:r>
              <a:rPr lang="cs-CZ" dirty="0"/>
              <a:t>počet úrovní logického obvodu (min. zpoždění) </a:t>
            </a:r>
          </a:p>
        </p:txBody>
      </p:sp>
    </p:spTree>
    <p:extLst>
      <p:ext uri="{BB962C8B-B14F-4D97-AF65-F5344CB8AC3E}">
        <p14:creationId xmlns:p14="http://schemas.microsoft.com/office/powerpoint/2010/main" val="7168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minimalizace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Slučování „sousedních“ členů, které se liší v jedné proměnné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3057525"/>
            <a:ext cx="59721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8260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Karnaughova</a:t>
            </a:r>
            <a:r>
              <a:rPr lang="cs-CZ" dirty="0" smtClean="0"/>
              <a:t> mapa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Karnaughovy</a:t>
            </a:r>
            <a:r>
              <a:rPr lang="cs-CZ" dirty="0" smtClean="0"/>
              <a:t> mapy </a:t>
            </a:r>
            <a:r>
              <a:rPr lang="cs-CZ" dirty="0"/>
              <a:t>jsou grafickým </a:t>
            </a:r>
            <a:r>
              <a:rPr lang="cs-CZ" dirty="0" err="1" smtClean="0"/>
              <a:t>názorněním</a:t>
            </a:r>
            <a:r>
              <a:rPr lang="cs-CZ" dirty="0" smtClean="0"/>
              <a:t> </a:t>
            </a:r>
            <a:r>
              <a:rPr lang="cs-CZ" dirty="0"/>
              <a:t>pravdivostních tabulek. Mapy mají právě tolik políček jako pravdivostní tabulka. 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140968"/>
            <a:ext cx="4328517" cy="3551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291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sousedních stavů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075" y="1981994"/>
            <a:ext cx="5657850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Sousední stavy políčka se stavovým indexem 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140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map pro </a:t>
            </a:r>
            <a:r>
              <a:rPr lang="cs-CZ" dirty="0" err="1" smtClean="0"/>
              <a:t>funce</a:t>
            </a:r>
            <a:r>
              <a:rPr lang="cs-CZ" dirty="0" smtClean="0"/>
              <a:t> tří proměnných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" y="1829594"/>
            <a:ext cx="789622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637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</a:t>
            </a:r>
            <a:r>
              <a:rPr lang="cs-CZ" dirty="0" err="1" smtClean="0"/>
              <a:t>podmap</a:t>
            </a:r>
            <a:r>
              <a:rPr lang="cs-CZ" dirty="0" smtClean="0"/>
              <a:t> pomocí smyček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Vybranými </a:t>
            </a:r>
            <a:r>
              <a:rPr lang="cs-CZ" dirty="0"/>
              <a:t>smyčkami musí být pokryty všechny jednotkové (nebo nulové) stavy logické funkce </a:t>
            </a:r>
          </a:p>
          <a:p>
            <a:r>
              <a:rPr lang="cs-CZ" dirty="0" smtClean="0"/>
              <a:t>Do </a:t>
            </a:r>
            <a:r>
              <a:rPr lang="cs-CZ" dirty="0"/>
              <a:t>smyčky spojujeme stavy, které spolu sousedí hranou, a to i přes okraje mapy. Rohy mapy jsou též sousedními stavy. Členy dvou sousedních polí se od sebe liší jednou proměnnou a tuto proměnnou můžeme vyloučit </a:t>
            </a:r>
          </a:p>
          <a:p>
            <a:r>
              <a:rPr lang="cs-CZ" dirty="0" smtClean="0"/>
              <a:t>Smyčku </a:t>
            </a:r>
            <a:r>
              <a:rPr lang="cs-CZ" dirty="0"/>
              <a:t>pravidelného tvaru (čtverec, obdélník) vytváříme co největší, aby se ze skupiny stavů vyloučila jedna, dvě, ev. tři proměnné </a:t>
            </a:r>
          </a:p>
          <a:p>
            <a:r>
              <a:rPr lang="cs-CZ" dirty="0" smtClean="0"/>
              <a:t>Smyčky </a:t>
            </a:r>
            <a:r>
              <a:rPr lang="cs-CZ" dirty="0"/>
              <a:t>se mohou prolínat </a:t>
            </a:r>
          </a:p>
          <a:p>
            <a:r>
              <a:rPr lang="cs-CZ" dirty="0" smtClean="0"/>
              <a:t>Nevytváříme </a:t>
            </a:r>
            <a:r>
              <a:rPr lang="cs-CZ" dirty="0"/>
              <a:t>zbytečné smyčky, tzn. že nespojujeme ty stavy, které už byly předtím pokryty jinou </a:t>
            </a:r>
            <a:r>
              <a:rPr lang="cs-CZ" dirty="0" err="1"/>
              <a:t>podmapou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7092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smyček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8229600" cy="2710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8450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341</Words>
  <Application>Microsoft Office PowerPoint</Application>
  <PresentationFormat>Předvádění na obrazovce (4:3)</PresentationFormat>
  <Paragraphs>89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Minimalizace</vt:lpstr>
      <vt:lpstr>K čemu je to dobré</vt:lpstr>
      <vt:lpstr>Kritéria minimalizace</vt:lpstr>
      <vt:lpstr>Princip minimalizace</vt:lpstr>
      <vt:lpstr>Karnaughova mapa</vt:lpstr>
      <vt:lpstr>Hledání sousedních stavů</vt:lpstr>
      <vt:lpstr>Příklady map pro funce tří proměnných</vt:lpstr>
      <vt:lpstr>Tvorba podmap pomocí smyček</vt:lpstr>
      <vt:lpstr>Příklad smyček</vt:lpstr>
      <vt:lpstr>Využití smyček</vt:lpstr>
      <vt:lpstr>Využití smyček</vt:lpstr>
      <vt:lpstr>Realizace pomocí hradla NAND</vt:lpstr>
      <vt:lpstr>Příklad, minimalizace funkce 4 proměnných</vt:lpstr>
      <vt:lpstr>Karnaughova mapa</vt:lpstr>
      <vt:lpstr>Minimalizovaná funkce</vt:lpstr>
      <vt:lpstr>Příklad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Minimalizace</dc:title>
  <dc:creator>sborovna</dc:creator>
  <cp:lastModifiedBy>sborovna</cp:lastModifiedBy>
  <cp:revision>6</cp:revision>
  <dcterms:created xsi:type="dcterms:W3CDTF">2017-12-07T10:22:30Z</dcterms:created>
  <dcterms:modified xsi:type="dcterms:W3CDTF">2017-12-07T12:32:18Z</dcterms:modified>
</cp:coreProperties>
</file>