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10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0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89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25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70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70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14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47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3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9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5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29765-2F6D-441F-B3C9-58594A94DCE3}" type="datetimeFigureOut">
              <a:rPr lang="cs-CZ" smtClean="0"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B4F95-2406-442C-B9B3-30494D007B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4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anicek@fsv.cvut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Tomáš	Vaníček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Stavební fakulta ČVUT, B407</a:t>
            </a:r>
          </a:p>
          <a:p>
            <a:r>
              <a:rPr lang="cs-CZ" dirty="0" err="1" smtClean="0">
                <a:hlinkClick r:id="rId2"/>
              </a:rPr>
              <a:t>vanicek</a:t>
            </a:r>
            <a:r>
              <a:rPr lang="en-US" dirty="0" smtClean="0">
                <a:hlinkClick r:id="rId2"/>
              </a:rPr>
              <a:t>@fsv.cvut.cz</a:t>
            </a:r>
            <a:endParaRPr lang="en-US" dirty="0" smtClean="0"/>
          </a:p>
          <a:p>
            <a:r>
              <a:rPr lang="en-US" dirty="0" smtClean="0"/>
              <a:t>http://kix.fsv.cvut.cz/vanicek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63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 smtClean="0"/>
              <a:t>Ko</a:t>
            </a:r>
            <a:r>
              <a:rPr lang="cs-CZ" sz="5400" dirty="0" err="1" smtClean="0"/>
              <a:t>čka</a:t>
            </a:r>
            <a:r>
              <a:rPr lang="cs-CZ" sz="5400" dirty="0" smtClean="0"/>
              <a:t> leze dírou, pes oknem, nebude-li pršet, </a:t>
            </a:r>
            <a:r>
              <a:rPr lang="cs-CZ" sz="5400" dirty="0" err="1" smtClean="0"/>
              <a:t>nezmoknem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415597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pravda, že: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 smtClean="0"/>
              <a:t>Ko</a:t>
            </a:r>
            <a:r>
              <a:rPr lang="cs-CZ" sz="5400" dirty="0" err="1" smtClean="0"/>
              <a:t>čka</a:t>
            </a:r>
            <a:r>
              <a:rPr lang="cs-CZ" sz="5400" dirty="0" smtClean="0"/>
              <a:t> leze dírou, pes oknem, nebude-li pršet, </a:t>
            </a:r>
            <a:r>
              <a:rPr lang="cs-CZ" sz="5400" dirty="0" err="1" smtClean="0"/>
              <a:t>nezmoknem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23293668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Předvádění na obrazovce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Tomáš Vaníček </vt:lpstr>
      <vt:lpstr>Prezentace aplikace PowerPoint</vt:lpstr>
      <vt:lpstr>Není pravda, že: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Tomáš Vaníček </dc:title>
  <dc:creator>sborovna</dc:creator>
  <cp:lastModifiedBy>sborovna</cp:lastModifiedBy>
  <cp:revision>1</cp:revision>
  <dcterms:created xsi:type="dcterms:W3CDTF">2017-09-21T08:23:35Z</dcterms:created>
  <dcterms:modified xsi:type="dcterms:W3CDTF">2017-09-21T08:25:20Z</dcterms:modified>
</cp:coreProperties>
</file>