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171-7A0A-4FB3-B5FA-123C285273A3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3691-0470-4628-BEEA-708F8849E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62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171-7A0A-4FB3-B5FA-123C285273A3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3691-0470-4628-BEEA-708F8849E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07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171-7A0A-4FB3-B5FA-123C285273A3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3691-0470-4628-BEEA-708F8849E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295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171-7A0A-4FB3-B5FA-123C285273A3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3691-0470-4628-BEEA-708F8849E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37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171-7A0A-4FB3-B5FA-123C285273A3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3691-0470-4628-BEEA-708F8849E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13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171-7A0A-4FB3-B5FA-123C285273A3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3691-0470-4628-BEEA-708F8849E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9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171-7A0A-4FB3-B5FA-123C285273A3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3691-0470-4628-BEEA-708F8849E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59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171-7A0A-4FB3-B5FA-123C285273A3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3691-0470-4628-BEEA-708F8849E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70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171-7A0A-4FB3-B5FA-123C285273A3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3691-0470-4628-BEEA-708F8849E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34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171-7A0A-4FB3-B5FA-123C285273A3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3691-0470-4628-BEEA-708F8849E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37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6171-7A0A-4FB3-B5FA-123C285273A3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3691-0470-4628-BEEA-708F8849E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259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46171-7A0A-4FB3-B5FA-123C285273A3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B3691-0470-4628-BEEA-708F8849E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39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Kombinatorika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Druhé 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935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Předpokládejme</a:t>
            </a:r>
            <a:r>
              <a:rPr lang="cs-CZ" dirty="0"/>
              <a:t>, že v obci mající 80 </a:t>
            </a:r>
            <a:r>
              <a:rPr lang="cs-CZ" dirty="0" smtClean="0"/>
              <a:t>obyvatel </a:t>
            </a:r>
            <a:r>
              <a:rPr lang="cs-CZ" dirty="0"/>
              <a:t>provádíme náhodný </a:t>
            </a:r>
            <a:r>
              <a:rPr lang="cs-CZ" dirty="0" smtClean="0"/>
              <a:t>výběr tří </a:t>
            </a:r>
            <a:r>
              <a:rPr lang="cs-CZ" dirty="0"/>
              <a:t>lidí do </a:t>
            </a:r>
            <a:r>
              <a:rPr lang="cs-CZ" dirty="0" smtClean="0"/>
              <a:t>místní samosprávy</a:t>
            </a:r>
            <a:r>
              <a:rPr lang="cs-CZ" dirty="0"/>
              <a:t>. Dále víme, že v naší obci žije 40 </a:t>
            </a:r>
            <a:r>
              <a:rPr lang="cs-CZ" dirty="0" smtClean="0"/>
              <a:t>heterosexuálních párů. </a:t>
            </a:r>
            <a:r>
              <a:rPr lang="cs-CZ" dirty="0"/>
              <a:t>Jaká je </a:t>
            </a:r>
            <a:r>
              <a:rPr lang="cs-CZ" dirty="0" smtClean="0"/>
              <a:t>pravděpodobnost</a:t>
            </a:r>
            <a:r>
              <a:rPr lang="cs-CZ" dirty="0"/>
              <a:t>, že </a:t>
            </a:r>
            <a:r>
              <a:rPr lang="cs-CZ" dirty="0" smtClean="0"/>
              <a:t>při jednom výběru </a:t>
            </a:r>
            <a:r>
              <a:rPr lang="cs-CZ" dirty="0"/>
              <a:t>zvolíme takovou trojici, ve které </a:t>
            </a:r>
            <a:r>
              <a:rPr lang="cs-CZ" dirty="0" smtClean="0"/>
              <a:t>budou </a:t>
            </a:r>
            <a:r>
              <a:rPr lang="cs-CZ" dirty="0"/>
              <a:t>všechny osoby stejného pohlaví?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28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~ </a:t>
            </a:r>
            <a:r>
              <a:rPr lang="cs-CZ" dirty="0" smtClean="0"/>
              <a:t>7</a:t>
            </a:r>
            <a:r>
              <a:rPr lang="en-US" dirty="0" smtClean="0"/>
              <a:t>6%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3746397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Určete </a:t>
            </a:r>
            <a:r>
              <a:rPr lang="cs-CZ" dirty="0"/>
              <a:t>které z </a:t>
            </a:r>
            <a:r>
              <a:rPr lang="cs-CZ" dirty="0" smtClean="0"/>
              <a:t>kombinačních čísel je větší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3" y="3071813"/>
            <a:ext cx="18954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5038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826" y="2060848"/>
            <a:ext cx="5619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6228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/>
              <a:t>loterii je 5000 </a:t>
            </a:r>
            <a:r>
              <a:rPr lang="cs-CZ" dirty="0" smtClean="0"/>
              <a:t>losů, </a:t>
            </a:r>
            <a:r>
              <a:rPr lang="cs-CZ" dirty="0"/>
              <a:t>z nichž 100 </a:t>
            </a:r>
            <a:r>
              <a:rPr lang="cs-CZ" dirty="0" smtClean="0"/>
              <a:t>vyhrává. Jaká </a:t>
            </a:r>
            <a:r>
              <a:rPr lang="cs-CZ" dirty="0"/>
              <a:t>je </a:t>
            </a:r>
            <a:r>
              <a:rPr lang="cs-CZ" dirty="0" smtClean="0"/>
              <a:t>pravděpodobnost, </a:t>
            </a:r>
            <a:r>
              <a:rPr lang="cs-CZ" dirty="0"/>
              <a:t>že na zakoupený </a:t>
            </a:r>
            <a:r>
              <a:rPr lang="cs-CZ" dirty="0" smtClean="0"/>
              <a:t>los vyhrajeme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281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</a:t>
            </a:r>
            <a:r>
              <a:rPr lang="en-US" dirty="0" smtClean="0"/>
              <a:t>%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4239929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Předpokládejme</a:t>
            </a:r>
            <a:r>
              <a:rPr lang="cs-CZ" dirty="0"/>
              <a:t>, že se chystáme </a:t>
            </a:r>
            <a:r>
              <a:rPr lang="cs-CZ" dirty="0" smtClean="0"/>
              <a:t>házet hrací </a:t>
            </a:r>
            <a:r>
              <a:rPr lang="cs-CZ" dirty="0"/>
              <a:t>kostkou až do té doby, než padne 5. Jaká </a:t>
            </a:r>
            <a:r>
              <a:rPr lang="cs-CZ" dirty="0" smtClean="0"/>
              <a:t>je pravděpodobnost</a:t>
            </a:r>
            <a:r>
              <a:rPr lang="cs-CZ" dirty="0"/>
              <a:t>, že požadovaná </a:t>
            </a:r>
            <a:r>
              <a:rPr lang="cs-CZ" dirty="0" smtClean="0"/>
              <a:t>pětka </a:t>
            </a:r>
            <a:r>
              <a:rPr lang="cs-CZ" dirty="0"/>
              <a:t>padne v </a:t>
            </a:r>
            <a:r>
              <a:rPr lang="cs-CZ" dirty="0" smtClean="0"/>
              <a:t>8 hodu?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035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1/6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612720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</a:t>
            </a:r>
            <a:r>
              <a:rPr lang="cs-CZ" dirty="0"/>
              <a:t>hypermarketu GLOBUS stojí </a:t>
            </a:r>
            <a:r>
              <a:rPr lang="cs-CZ" dirty="0" smtClean="0"/>
              <a:t>u jedné </a:t>
            </a:r>
            <a:r>
              <a:rPr lang="cs-CZ" dirty="0"/>
              <a:t>pokladny </a:t>
            </a:r>
            <a:r>
              <a:rPr lang="cs-CZ" dirty="0" smtClean="0"/>
              <a:t>fronta čítající </a:t>
            </a:r>
            <a:r>
              <a:rPr lang="cs-CZ" dirty="0"/>
              <a:t>58 zákazník ̊u. </a:t>
            </a:r>
            <a:r>
              <a:rPr lang="cs-CZ" dirty="0" smtClean="0"/>
              <a:t>Kolika </a:t>
            </a:r>
            <a:r>
              <a:rPr lang="cs-CZ" dirty="0" err="1" smtClean="0"/>
              <a:t>ruznými</a:t>
            </a:r>
            <a:r>
              <a:rPr lang="cs-CZ" dirty="0" smtClean="0"/>
              <a:t> </a:t>
            </a:r>
            <a:r>
              <a:rPr lang="cs-CZ" dirty="0" err="1"/>
              <a:t>zp</a:t>
            </a:r>
            <a:r>
              <a:rPr lang="cs-CZ" dirty="0"/>
              <a:t> ̊</a:t>
            </a:r>
            <a:r>
              <a:rPr lang="cs-CZ" dirty="0" err="1"/>
              <a:t>usoby</a:t>
            </a:r>
            <a:r>
              <a:rPr lang="cs-CZ" dirty="0"/>
              <a:t> lze zákazníky </a:t>
            </a:r>
            <a:r>
              <a:rPr lang="cs-CZ" dirty="0" smtClean="0"/>
              <a:t>uspořádat?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53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58</a:t>
            </a:r>
            <a:r>
              <a:rPr lang="en-US" dirty="0" smtClean="0"/>
              <a:t>! ~ 2*10</a:t>
            </a:r>
            <a:r>
              <a:rPr lang="en-US" baseline="30000" dirty="0" smtClean="0"/>
              <a:t>78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48634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Zjednodušte </a:t>
            </a:r>
            <a:r>
              <a:rPr lang="pt-BR" dirty="0" smtClean="0"/>
              <a:t>výraz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532360"/>
            <a:ext cx="33909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535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2066681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Určete počet </a:t>
            </a:r>
            <a:r>
              <a:rPr lang="cs-CZ" dirty="0"/>
              <a:t>trojciferných </a:t>
            </a:r>
            <a:r>
              <a:rPr lang="cs-CZ" dirty="0" smtClean="0"/>
              <a:t>přirozených čísel utvořených z číslic </a:t>
            </a:r>
            <a:r>
              <a:rPr lang="cs-CZ" dirty="0"/>
              <a:t>0,1,2,3,4,5, v </a:t>
            </a:r>
            <a:r>
              <a:rPr lang="cs-CZ" dirty="0" smtClean="0"/>
              <a:t>jejichž dekadickém </a:t>
            </a:r>
            <a:r>
              <a:rPr lang="cs-CZ" dirty="0"/>
              <a:t>zápisu se </a:t>
            </a:r>
            <a:r>
              <a:rPr lang="cs-CZ" dirty="0" smtClean="0"/>
              <a:t>každá číslice </a:t>
            </a:r>
            <a:r>
              <a:rPr lang="cs-CZ" dirty="0"/>
              <a:t>vyskytuje </a:t>
            </a:r>
            <a:r>
              <a:rPr lang="cs-CZ" dirty="0" smtClean="0"/>
              <a:t>nejvýše </a:t>
            </a:r>
            <a:r>
              <a:rPr lang="cs-CZ" dirty="0"/>
              <a:t>jednou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576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100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1774768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Zvětšíme-li počet prvků o dva, zvětší se poč</a:t>
            </a:r>
            <a:r>
              <a:rPr lang="cs-CZ" dirty="0" smtClean="0"/>
              <a:t>et </a:t>
            </a:r>
            <a:r>
              <a:rPr lang="cs-CZ" dirty="0"/>
              <a:t>permutací 72krát. </a:t>
            </a:r>
            <a:r>
              <a:rPr lang="cs-CZ" dirty="0" smtClean="0"/>
              <a:t>Určete n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9009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18641658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200</Words>
  <Application>Microsoft Office PowerPoint</Application>
  <PresentationFormat>Předvádění na obrazovce (4:3)</PresentationFormat>
  <Paragraphs>33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Kombinatorika </vt:lpstr>
      <vt:lpstr>Příklad</vt:lpstr>
      <vt:lpstr>Řešení</vt:lpstr>
      <vt:lpstr>Příklad</vt:lpstr>
      <vt:lpstr>Řešení</vt:lpstr>
      <vt:lpstr>Příklad</vt:lpstr>
      <vt:lpstr>Řešení</vt:lpstr>
      <vt:lpstr>Příklad</vt:lpstr>
      <vt:lpstr>Řešení</vt:lpstr>
      <vt:lpstr>Příklad</vt:lpstr>
      <vt:lpstr>Řešení</vt:lpstr>
      <vt:lpstr>Příklad</vt:lpstr>
      <vt:lpstr>Řešení</vt:lpstr>
      <vt:lpstr>Příklad</vt:lpstr>
      <vt:lpstr>Řešení</vt:lpstr>
      <vt:lpstr>Příklad</vt:lpstr>
      <vt:lpstr>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Kombinatorika</dc:title>
  <dc:creator>sborovna</dc:creator>
  <cp:lastModifiedBy>sborovna</cp:lastModifiedBy>
  <cp:revision>2</cp:revision>
  <dcterms:created xsi:type="dcterms:W3CDTF">2017-11-30T10:51:56Z</dcterms:created>
  <dcterms:modified xsi:type="dcterms:W3CDTF">2017-11-30T11:11:17Z</dcterms:modified>
</cp:coreProperties>
</file>