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31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6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07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63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35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3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82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621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20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676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69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D8661-CBF6-44C2-9E4B-29768F89844B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90F12-5D0A-49A7-A44C-1ED9EF210B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58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Matematika – 2.cvičení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Příklady výroková logika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41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Rozhodněte, zda následující posloupnosti symbolů jsou </a:t>
            </a:r>
            <a:r>
              <a:rPr lang="cs-CZ" sz="2400" dirty="0" err="1" smtClean="0"/>
              <a:t>výro</a:t>
            </a:r>
            <a:r>
              <a:rPr lang="cs-CZ" sz="2400" dirty="0" smtClean="0"/>
              <a:t>-</a:t>
            </a:r>
            <a:br>
              <a:rPr lang="cs-CZ" sz="2400" dirty="0" smtClean="0"/>
            </a:br>
            <a:r>
              <a:rPr lang="cs-CZ" sz="2400" dirty="0" err="1" smtClean="0"/>
              <a:t>kové</a:t>
            </a:r>
            <a:r>
              <a:rPr lang="cs-CZ" sz="2400" dirty="0" smtClean="0"/>
              <a:t> formule.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¬(¬x ⇒ ¬¬y)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x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(¬x ∨ y)⇒z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</a:t>
            </a:r>
            <a:r>
              <a:rPr lang="cs-CZ" dirty="0" err="1" smtClean="0"/>
              <a:t>x⇒y</a:t>
            </a:r>
            <a:r>
              <a:rPr lang="cs-CZ" dirty="0" smtClean="0"/>
              <a:t>) ∧ y ⇔ x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((¬(x ∧ y) ∨ z) ⇒ u) ⇔ v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(x ⇐ 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55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Formule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Formule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Formule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Není formule, chybí pár závorek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Formule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Není formule, ⇐</a:t>
            </a:r>
            <a:r>
              <a:rPr lang="cs-CZ" dirty="0"/>
              <a:t> </a:t>
            </a:r>
            <a:r>
              <a:rPr lang="cs-CZ" dirty="0" smtClean="0"/>
              <a:t>není logická spojka</a:t>
            </a:r>
          </a:p>
        </p:txBody>
      </p:sp>
    </p:spTree>
    <p:extLst>
      <p:ext uri="{BB962C8B-B14F-4D97-AF65-F5344CB8AC3E}">
        <p14:creationId xmlns:p14="http://schemas.microsoft.com/office/powerpoint/2010/main" val="53099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cs-CZ" sz="3600" dirty="0" smtClean="0"/>
              <a:t>Zjistěte, zda jsou dané formule tautologie, kontradikce nebo splnitelné formule: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</a:t>
            </a:r>
            <a:r>
              <a:rPr lang="cs-CZ" dirty="0" err="1" smtClean="0"/>
              <a:t>x⇒y</a:t>
            </a:r>
            <a:r>
              <a:rPr lang="cs-CZ" dirty="0" smtClean="0"/>
              <a:t>) ⇒ (</a:t>
            </a:r>
            <a:r>
              <a:rPr lang="cs-CZ" dirty="0" err="1" smtClean="0"/>
              <a:t>x∨y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((</a:t>
            </a:r>
            <a:r>
              <a:rPr lang="cs-CZ" dirty="0" err="1" smtClean="0"/>
              <a:t>x⇒y</a:t>
            </a:r>
            <a:r>
              <a:rPr lang="cs-CZ" dirty="0" smtClean="0"/>
              <a:t>) ⇒ (¬x</a:t>
            </a:r>
            <a:r>
              <a:rPr lang="en-US" dirty="0" smtClean="0"/>
              <a:t>&amp;</a:t>
            </a:r>
            <a:r>
              <a:rPr lang="cs-CZ" dirty="0" smtClean="0"/>
              <a:t>y)) ∨ ¬y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((x</a:t>
            </a:r>
            <a:r>
              <a:rPr lang="en-US" dirty="0" smtClean="0"/>
              <a:t>&amp;</a:t>
            </a:r>
            <a:r>
              <a:rPr lang="cs-CZ" dirty="0" smtClean="0"/>
              <a:t>y) ∨ (¬x</a:t>
            </a:r>
            <a:r>
              <a:rPr lang="en-US" dirty="0" smtClean="0"/>
              <a:t>&amp;</a:t>
            </a:r>
            <a:r>
              <a:rPr lang="cs-CZ" dirty="0" smtClean="0"/>
              <a:t>¬y)) ⇔ ((¬x ∨ ¬y) </a:t>
            </a:r>
            <a:r>
              <a:rPr lang="en-US" dirty="0" smtClean="0"/>
              <a:t>&amp; </a:t>
            </a:r>
            <a:r>
              <a:rPr lang="cs-CZ" dirty="0" smtClean="0"/>
              <a:t>(</a:t>
            </a:r>
            <a:r>
              <a:rPr lang="cs-CZ" dirty="0" err="1" smtClean="0"/>
              <a:t>x∨y</a:t>
            </a:r>
            <a:r>
              <a:rPr lang="cs-CZ" dirty="0" smtClean="0"/>
              <a:t>))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(x⇒ (</a:t>
            </a:r>
            <a:r>
              <a:rPr lang="cs-CZ" dirty="0" err="1" smtClean="0"/>
              <a:t>x⇒y</a:t>
            </a:r>
            <a:r>
              <a:rPr lang="cs-CZ" dirty="0" smtClean="0"/>
              <a:t>)) ⇒y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((</a:t>
            </a:r>
            <a:r>
              <a:rPr lang="cs-CZ" dirty="0" err="1" smtClean="0"/>
              <a:t>x⇒z</a:t>
            </a:r>
            <a:r>
              <a:rPr lang="cs-CZ" dirty="0" smtClean="0"/>
              <a:t>) </a:t>
            </a:r>
            <a:r>
              <a:rPr lang="en-US" dirty="0" smtClean="0"/>
              <a:t>&amp; </a:t>
            </a:r>
            <a:r>
              <a:rPr lang="cs-CZ" dirty="0" smtClean="0"/>
              <a:t>(</a:t>
            </a:r>
            <a:r>
              <a:rPr lang="cs-CZ" dirty="0" err="1" smtClean="0"/>
              <a:t>y⇒z</a:t>
            </a:r>
            <a:r>
              <a:rPr lang="cs-CZ" dirty="0" smtClean="0"/>
              <a:t>)) ⇒ ((x</a:t>
            </a:r>
            <a:r>
              <a:rPr lang="en-US" dirty="0" smtClean="0"/>
              <a:t> &amp; </a:t>
            </a:r>
            <a:r>
              <a:rPr lang="cs-CZ" dirty="0" smtClean="0"/>
              <a:t>y) ⇒ z)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((</a:t>
            </a:r>
            <a:r>
              <a:rPr lang="cs-CZ" dirty="0" err="1" smtClean="0"/>
              <a:t>x⇒z</a:t>
            </a:r>
            <a:r>
              <a:rPr lang="cs-CZ" dirty="0" smtClean="0"/>
              <a:t>) ∨ (</a:t>
            </a:r>
            <a:r>
              <a:rPr lang="cs-CZ" dirty="0" err="1" smtClean="0"/>
              <a:t>y⇒z</a:t>
            </a:r>
            <a:r>
              <a:rPr lang="cs-CZ" dirty="0" smtClean="0"/>
              <a:t>)) ⇒ (</a:t>
            </a:r>
            <a:r>
              <a:rPr lang="cs-CZ" dirty="0" err="1" smtClean="0"/>
              <a:t>x⇒y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4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Splnitelná formule, která není tautologie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Splnitelná formule, která není tautologie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Kontradikce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Splnitelná formule, která není tautologie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Tautologie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Splnitelná formule, která není tautologie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385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210</Words>
  <Application>Microsoft Office PowerPoint</Application>
  <PresentationFormat>Předvádění na obrazovce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Matematika – 2.cvičení</vt:lpstr>
      <vt:lpstr>Rozhodněte, zda následující posloupnosti symbolů jsou výro- kové formule.</vt:lpstr>
      <vt:lpstr>Řešení</vt:lpstr>
      <vt:lpstr>Zjistěte, zda jsou dané formule tautologie, kontradikce nebo splnitelné formule:</vt:lpstr>
      <vt:lpstr>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 – 2.cvičení</dc:title>
  <dc:creator>sborovna</dc:creator>
  <cp:lastModifiedBy>sborovna</cp:lastModifiedBy>
  <cp:revision>4</cp:revision>
  <dcterms:created xsi:type="dcterms:W3CDTF">2017-09-21T08:33:28Z</dcterms:created>
  <dcterms:modified xsi:type="dcterms:W3CDTF">2017-09-25T09:43:16Z</dcterms:modified>
</cp:coreProperties>
</file>