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76" name="" descr="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  <p:pic>
        <p:nvPicPr>
          <p:cNvPr id="77" name="" descr=""/>
          <p:cNvPicPr/>
          <p:nvPr/>
        </p:nvPicPr>
        <p:blipFill>
          <a:blip r:embed="rId3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Kliknutím lze upravit styl.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cs-CZ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1. 10. 2017</a:t>
            </a:r>
            <a:endParaRPr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40C2A676-ED28-4930-AB03-502E1381DE6F}" type="slidenum">
              <a:rPr lang="cs-CZ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&lt;číslo&gt;</a:t>
            </a:fld>
            <a:endParaRPr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Klikněte pro úpravu formátu textu osnovy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Druhá úroveň</a:t>
            </a:r>
            <a:endParaRPr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Třetí úroveň</a:t>
            </a:r>
            <a:endParaRPr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Čtvrtá úroveň osnovy</a:t>
            </a:r>
            <a:endParaRPr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Pátá úroveň osnovy</a:t>
            </a:r>
            <a:endParaRPr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Šestá úroveň</a:t>
            </a:r>
            <a:endParaRPr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Sedmá úroveň</a:t>
            </a:r>
            <a:endParaRPr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Kliknutím lze upravit styl.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Klikněte pro úpravu formátu textu osnovy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Druhá úroveň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Třetí úroveň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Čtvrtá úroveň osnovy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Pátá úroveň osnovy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Šestá úroveň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Sedmá úroveňKliknutím lze upravit styly předlohy textu.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Druhá úroveň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1430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Třetí úroveň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600200" indent="-22824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Čtvrtá úroveň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057400" indent="-228240">
              <a:lnSpc>
                <a:spcPct val="100000"/>
              </a:lnSpc>
              <a:buClr>
                <a:srgbClr val="000000"/>
              </a:buClr>
              <a:buFont typeface="Arial"/>
              <a:buChar char="»"/>
            </a:pPr>
            <a:r>
              <a:rPr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Pátá úroveň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cs-CZ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1. 10. 2017</a:t>
            </a:r>
            <a:endParaRPr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4740F97A-B567-4FFD-8541-D378797C96BC}" type="slidenum">
              <a:rPr lang="cs-CZ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&lt;číslo&gt;</a:t>
            </a:fld>
            <a:endParaRPr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Matematika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9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ctr">
              <a:lnSpc>
                <a:spcPct val="100000"/>
              </a:lnSpc>
            </a:pPr>
            <a:r>
              <a:rPr lang="cs-CZ" sz="3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Cvičení 3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Ostrov poctivců a padouchů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Ocitnete se na Ostrově poctivců a padouchů, kde potkáte domorodce  A a B , kteří vám pronesou následující výroky. Domorodec A : „B je padouch.“ Domorodec B: „A je padouch.“ A po čase řekne ještě: „Jedna plus jedna rovná se dvě.“ Jak je tomu doopravdy? (2)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Tentokrát jiní dva domorodci pronesou následující výroky. Domorodec A: „Oba jsme poctivci.“ Domorodec B: „A je padouch.“ Jakou povahu mají domorodci AaB?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Ostrov poctivců a padouchů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 dalším případě pronesl výrok pouze domorodec A. Řekl: „Jestliže jsem poctivec, pak jsme oba poctivci.“ Dá se zjistit, jakou povahu mají A a B?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Tentokrát vám jiní dva domorodci tvrdili následující výroky. Domorodec A: „Oba máme stejnou povahu.“ Domorodec B souhlasil: „Ano, to je pravda.“ Jakou povahu mají domorodci A a B?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Další dva domorodci naproti tomu řekli následující výroky. Domorodec A: „Oba máme  stejnou povahu.“ Domorodec B nesouhlasil: „To není pravda, každý z nás má jinou povahu.“ Jak je tomu doopravdy?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Ostrov poctivců a padouchů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Tentokrát vás zajímá, zda je na ostrově skryt poklad. Dva domorodci A a B vám k tomu pronesou následující výroky. Domorodec A: „Jestliže máme oba (tj. A a B) stejnou povahu, pak na ostrově je poklad.“ Domorodec B: „Jestliže nemáme stejnou povahu, pak na ostrově je poklad.“ Co všechno lze odtud zjistit?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Ptáte se jiných dvou domorodců, zda je na ostrově skryt poklad. Označme si je opět jako A a B. Domorodci vám k tomu řeknou následující výroky. Domorodec A: „Jestliže oba máme stejnou povahu, pak na ostrově je poklad.“ Domorodec B: „Poklad je na ostrově právě tehdy, když nemáme stejnou povahu.“ Co všechno lze odtud zjistit?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Transylvánie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Cestovatel navštívil Transylvánii s úkolem zjistit, zda hrabě Drákula je živ nebo nikoliv. Obyvatelé Transylvánie se dělí na upíry a lidi, přičemž všichni upíři lžou a všichni lidé říkají pravdu. Celou situaci však komplikuje epidemie, která zemi postihla. Polovina obyvatel Transylvánie totiž při epidemii onemocněla a pomátla se. Nemoc se projevuje tak, že pomatení upíři na rozdíl od zdravých upírů vždycky říkají pravdu a pomatení lidé na rozdíl od zdravých lidí vždycky lžou. 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Jeden Transylvánec cestovatelům řekl: „Jestliže jsem člověk, pak hrabě Drákula je mrtev.“ Dá se na základě tohoto výroku zjistit, zda hrabě Drákula dosud žije nebo ne?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Jiný Transylvánec cestovatelům řekl: „Nejsem pomatený upír.“ Co se všechno dá na základě jeho výroku zjistit?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Transylvánie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Cestovatelé potkali dva Transylvánce, označme si je jako A a B. Domorodec A jim řekl: „Nejsem zdravý člověk.“ B naproti tomu tvrdil: „Jsem pomatený člověk.“ Zjistěte povahu obyvatel A a B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Další Transylvánec prohlásil dva výroky: (1) „Jsem člověk“ a (2) „Jestliže jsem člověk, pak hrabě Drákula je dosud naživu“. Dá se na základě těchto dvou výroků zjistit, jestli je hrabě Drákula naživu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Ostrov poctivců, padouchů a normálních lidí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Uvažujme následující situaci. Cestovatel navštíví Ostrov poctivců, padouchů a normálních  lidí, jehož obyvateli jsou(jak napovídá název) poctivci, padouši a normální lidé, přičemž poctivci pokaždé říkají pravdu, padouši pokaždé lžou, a normální lidé někdy říkají pravdu a někdy nikoliv. 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Cestovatel na Ostrově poctivců, padouchů a normálních lidí potká tři obyvatele, z nichž jeden je poctivec, druhý padouch a třetí normální (nevíme však, v jakém pořadí). Označme  si je jako A,B a C. A prohlásil: „Jsem normální.“ B tvrdil: „To je pravda.“ Konečně C řekl:„Já nejsem normální.“ Zjistěte, jak je tomu ve skutečnosti.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Praváci a leváci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 jisté zemi se obyvatelé dělí na praváky a leváky. Praváci pravou rukou pokaždé napíší něco pravdivého, levou rukou však pokaždé něco nepravdivého. Naopak leváci pokaždé napíší levou rukou něco pravdivého a pravou rukou pokaždé něco nepravdivého. Předpokládáme, že jednu větu (tj. i složenou větu) napíše obyvatel pouze jednou rukou, různé věty však může napsat různýma rukama. 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Určete, kdo napsal tvrzení: „Tuto větu jsem napsal levou rukou.“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Application>LibreOffice/5.0.5.2$Windows_x86 LibreOffice_project/55b006a02d247b5f7215fc6ea0fde844b30035b3</Application>
  <Paragraphs>25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2017-09-25T09:44:17Z</dcterms:created>
  <dc:creator>sborovna</dc:creator>
  <dc:language>cs-CZ</dc:language>
  <dcterms:modified xsi:type="dcterms:W3CDTF">2017-10-01T17:26:12Z</dcterms:modified>
  <cp:revision>2</cp:revision>
  <dc:title>Matematika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Předvádění na obrazovce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8</vt:i4>
  </property>
</Properties>
</file>