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3D6C-9499-4B04-8A50-57E96C929CE0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943-3D59-4539-A8FB-59EC023CC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603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3D6C-9499-4B04-8A50-57E96C929CE0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943-3D59-4539-A8FB-59EC023CC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881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3D6C-9499-4B04-8A50-57E96C929CE0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943-3D59-4539-A8FB-59EC023CC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284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3D6C-9499-4B04-8A50-57E96C929CE0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943-3D59-4539-A8FB-59EC023CC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9768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3D6C-9499-4B04-8A50-57E96C929CE0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943-3D59-4539-A8FB-59EC023CC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000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3D6C-9499-4B04-8A50-57E96C929CE0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943-3D59-4539-A8FB-59EC023CC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63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3D6C-9499-4B04-8A50-57E96C929CE0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943-3D59-4539-A8FB-59EC023CC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871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3D6C-9499-4B04-8A50-57E96C929CE0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943-3D59-4539-A8FB-59EC023CC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9070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3D6C-9499-4B04-8A50-57E96C929CE0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943-3D59-4539-A8FB-59EC023CC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3342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3D6C-9499-4B04-8A50-57E96C929CE0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943-3D59-4539-A8FB-59EC023CC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5566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3D6C-9499-4B04-8A50-57E96C929CE0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943-3D59-4539-A8FB-59EC023CC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436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33D6C-9499-4B04-8A50-57E96C929CE0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C2943-3D59-4539-A8FB-59EC023CC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109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Matematika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Cvičení 4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77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 kterých ohodnoceních jsou dané formule pravdivé / nepravdivé?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(x⇒¬x) </a:t>
            </a:r>
            <a:r>
              <a:rPr lang="en-US" dirty="0" smtClean="0"/>
              <a:t>&amp;</a:t>
            </a:r>
            <a:r>
              <a:rPr lang="cs-CZ" dirty="0" smtClean="0"/>
              <a:t> (¬</a:t>
            </a:r>
            <a:r>
              <a:rPr lang="cs-CZ" dirty="0" err="1" smtClean="0"/>
              <a:t>x⇒x</a:t>
            </a:r>
            <a:r>
              <a:rPr lang="cs-CZ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x</a:t>
            </a:r>
            <a:r>
              <a:rPr lang="cs-CZ" dirty="0" smtClean="0"/>
              <a:t> ⇒ (</a:t>
            </a:r>
            <a:r>
              <a:rPr lang="cs-CZ" dirty="0" err="1" smtClean="0"/>
              <a:t>x⇒y</a:t>
            </a:r>
            <a:r>
              <a:rPr lang="cs-CZ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x</a:t>
            </a:r>
            <a:r>
              <a:rPr lang="cs-CZ" dirty="0" smtClean="0"/>
              <a:t> </a:t>
            </a:r>
            <a:r>
              <a:rPr lang="en-US" dirty="0" smtClean="0"/>
              <a:t>&amp;</a:t>
            </a:r>
            <a:r>
              <a:rPr lang="cs-CZ" dirty="0" smtClean="0"/>
              <a:t> (y ⇒ (z</a:t>
            </a:r>
            <a:r>
              <a:rPr lang="en-US" dirty="0" smtClean="0"/>
              <a:t> </a:t>
            </a:r>
            <a:r>
              <a:rPr lang="cs-CZ" dirty="0" smtClean="0"/>
              <a:t>∨</a:t>
            </a:r>
            <a:r>
              <a:rPr lang="en-US" dirty="0" smtClean="0"/>
              <a:t> </a:t>
            </a:r>
            <a:r>
              <a:rPr lang="cs-CZ" dirty="0" smtClean="0"/>
              <a:t>x))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(x ⇒ ¬x) ⇔ ¬x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(x ∨ ¬y) ⇒ (¬x </a:t>
            </a:r>
            <a:r>
              <a:rPr lang="en-US" dirty="0" smtClean="0"/>
              <a:t>&amp;</a:t>
            </a:r>
            <a:r>
              <a:rPr lang="cs-CZ" dirty="0" smtClean="0"/>
              <a:t> y)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(((x</a:t>
            </a:r>
            <a:r>
              <a:rPr lang="en-US" dirty="0" smtClean="0"/>
              <a:t> </a:t>
            </a:r>
            <a:r>
              <a:rPr lang="cs-CZ" dirty="0" smtClean="0"/>
              <a:t>∨</a:t>
            </a:r>
            <a:r>
              <a:rPr lang="en-US" dirty="0" smtClean="0"/>
              <a:t> </a:t>
            </a:r>
            <a:r>
              <a:rPr lang="cs-CZ" dirty="0" smtClean="0"/>
              <a:t>y) </a:t>
            </a:r>
            <a:r>
              <a:rPr lang="en-US" dirty="0" smtClean="0"/>
              <a:t>&amp;</a:t>
            </a:r>
            <a:r>
              <a:rPr lang="cs-CZ" dirty="0" smtClean="0"/>
              <a:t> z) </a:t>
            </a:r>
            <a:r>
              <a:rPr lang="en-US" dirty="0" smtClean="0"/>
              <a:t>&amp;</a:t>
            </a:r>
            <a:r>
              <a:rPr lang="cs-CZ" dirty="0" smtClean="0"/>
              <a:t> y) ∨ x</a:t>
            </a:r>
          </a:p>
        </p:txBody>
      </p:sp>
    </p:spTree>
    <p:extLst>
      <p:ext uri="{BB962C8B-B14F-4D97-AF65-F5344CB8AC3E}">
        <p14:creationId xmlns:p14="http://schemas.microsoft.com/office/powerpoint/2010/main" val="372896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568952" cy="525658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 V žádném pravdivostním ohodnocení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 Pro pravdivostní ohodnocení u(x) = 1, u(y) = 0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 Pro všechna ohodnocení, pro něž je u(x) = 1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 </a:t>
            </a:r>
            <a:r>
              <a:rPr lang="cs-CZ" smtClean="0"/>
              <a:t>V </a:t>
            </a:r>
            <a:r>
              <a:rPr lang="cs-CZ" smtClean="0"/>
              <a:t>každém </a:t>
            </a:r>
            <a:r>
              <a:rPr lang="cs-CZ" dirty="0" smtClean="0"/>
              <a:t>pravdivostním ohodnocení.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 Pro pravdivostní ohodnocení u(x) = 0  a u(y) = 1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 011, 100, 101, 110, 111</a:t>
            </a:r>
          </a:p>
        </p:txBody>
      </p:sp>
    </p:spTree>
    <p:extLst>
      <p:ext uri="{BB962C8B-B14F-4D97-AF65-F5344CB8AC3E}">
        <p14:creationId xmlns:p14="http://schemas.microsoft.com/office/powerpoint/2010/main" val="373876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Zjistěte, zda modrá formule je sémantickým důsledkem červených formulí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1.  </a:t>
            </a:r>
            <a:r>
              <a:rPr lang="cs-CZ" dirty="0" smtClean="0">
                <a:solidFill>
                  <a:srgbClr val="FF0000"/>
                </a:solidFill>
              </a:rPr>
              <a:t>x ∨ ¬y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cs-CZ" dirty="0" smtClean="0">
                <a:solidFill>
                  <a:srgbClr val="0070C0"/>
                </a:solidFill>
              </a:rPr>
              <a:t>¬</a:t>
            </a:r>
            <a:r>
              <a:rPr lang="cs-CZ" dirty="0">
                <a:solidFill>
                  <a:srgbClr val="0070C0"/>
                </a:solidFill>
              </a:rPr>
              <a:t>x </a:t>
            </a:r>
            <a:r>
              <a:rPr lang="en-US" dirty="0">
                <a:solidFill>
                  <a:srgbClr val="0070C0"/>
                </a:solidFill>
              </a:rPr>
              <a:t>&amp;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</a:rPr>
              <a:t>y</a:t>
            </a: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2. </a:t>
            </a:r>
            <a:r>
              <a:rPr lang="cs-CZ" dirty="0">
                <a:solidFill>
                  <a:srgbClr val="FF0000"/>
                </a:solidFill>
              </a:rPr>
              <a:t>x ∨ ¬y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     y </a:t>
            </a:r>
            <a:endParaRPr lang="cs-CZ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3.  x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</a:t>
            </a:r>
            <a:r>
              <a:rPr lang="cs-CZ" dirty="0" smtClean="0">
                <a:solidFill>
                  <a:srgbClr val="FF0000"/>
                </a:solidFill>
              </a:rPr>
              <a:t>y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</a:t>
            </a:r>
            <a:r>
              <a:rPr lang="cs-CZ" dirty="0" smtClean="0">
                <a:solidFill>
                  <a:srgbClr val="0070C0"/>
                </a:solidFill>
              </a:rPr>
              <a:t>x</a:t>
            </a:r>
            <a:r>
              <a:rPr lang="en-US" dirty="0" smtClean="0">
                <a:solidFill>
                  <a:srgbClr val="0070C0"/>
                </a:solidFill>
              </a:rPr>
              <a:t> &amp; y</a:t>
            </a:r>
          </a:p>
          <a:p>
            <a:pPr marL="0" indent="0">
              <a:buNone/>
            </a:pPr>
            <a:r>
              <a:rPr lang="en-US" dirty="0" smtClean="0"/>
              <a:t>4. </a:t>
            </a:r>
            <a:r>
              <a:rPr lang="en-US" dirty="0" smtClean="0">
                <a:solidFill>
                  <a:srgbClr val="FF0000"/>
                </a:solidFill>
              </a:rPr>
              <a:t>x </a:t>
            </a:r>
            <a:r>
              <a:rPr lang="cs-CZ" dirty="0" smtClean="0">
                <a:solidFill>
                  <a:srgbClr val="FF0000"/>
                </a:solidFill>
              </a:rPr>
              <a:t>∨</a:t>
            </a:r>
            <a:r>
              <a:rPr lang="en-US" dirty="0" smtClean="0">
                <a:solidFill>
                  <a:srgbClr val="FF0000"/>
                </a:solidFill>
              </a:rPr>
              <a:t> y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z &amp; (x </a:t>
            </a:r>
            <a:r>
              <a:rPr lang="cs-CZ" dirty="0" smtClean="0">
                <a:solidFill>
                  <a:srgbClr val="FF0000"/>
                </a:solidFill>
              </a:rPr>
              <a:t>⇒</a:t>
            </a:r>
            <a:r>
              <a:rPr lang="en-US" dirty="0" smtClean="0">
                <a:solidFill>
                  <a:srgbClr val="FF0000"/>
                </a:solidFill>
              </a:rPr>
              <a:t> y)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0070C0"/>
                </a:solidFill>
              </a:rPr>
              <a:t>x</a:t>
            </a:r>
            <a:endParaRPr lang="cs-CZ" dirty="0">
              <a:solidFill>
                <a:srgbClr val="0070C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472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 Ne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 </a:t>
            </a:r>
            <a:r>
              <a:rPr lang="en-US" dirty="0" smtClean="0"/>
              <a:t>Ne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 </a:t>
            </a:r>
            <a:r>
              <a:rPr lang="en-US" dirty="0" err="1" smtClean="0"/>
              <a:t>Ano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Ano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4444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198</Words>
  <Application>Microsoft Office PowerPoint</Application>
  <PresentationFormat>Předvádění na obrazovce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Matematika</vt:lpstr>
      <vt:lpstr>V kterých ohodnoceních jsou dané formule pravdivé / nepravdivé?</vt:lpstr>
      <vt:lpstr>Řešení</vt:lpstr>
      <vt:lpstr>Zjistěte, zda modrá formule je sémantickým důsledkem červených formulí</vt:lpstr>
      <vt:lpstr>Řešení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</dc:title>
  <dc:creator>sborovna</dc:creator>
  <cp:lastModifiedBy>student</cp:lastModifiedBy>
  <cp:revision>5</cp:revision>
  <dcterms:created xsi:type="dcterms:W3CDTF">2017-09-25T09:43:22Z</dcterms:created>
  <dcterms:modified xsi:type="dcterms:W3CDTF">2017-10-19T10:11:28Z</dcterms:modified>
</cp:coreProperties>
</file>