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067AFDC-1B90-4130-9AC5-0118A6FF6626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BE04EAE-594F-4D38-B8D5-2A2ADC53D482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101011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10111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1432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341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356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AFD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1C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Výsledky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1000010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 </a:t>
            </a: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1041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405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B19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101011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10111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356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AFD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1C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1988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Výsledky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10100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327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AE1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74311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39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Aritmetické operace s binárními čísly</dc:title>
  <dc:creator>sborovna</dc:creator>
  <cp:lastModifiedBy>sborovna</cp:lastModifiedBy>
  <cp:revision>11</cp:revision>
  <dcterms:created xsi:type="dcterms:W3CDTF">2017-10-02T10:07:21Z</dcterms:created>
  <dcterms:modified xsi:type="dcterms:W3CDTF">2017-11-09T09:48:51Z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