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067AFDC-1B90-4130-9AC5-0118A6FF6626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úroveňKliknutím lze upravit styly předlohy textu.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BE04EAE-594F-4D38-B8D5-2A2ADC53D482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Násobte 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101011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10111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</a:p>
          <a:p>
            <a:pPr marL="514440" indent="-514080">
              <a:buClr>
                <a:srgbClr val="000000"/>
              </a:buClr>
              <a:buFont typeface="Calibri"/>
              <a:buAutoNum type="arabicPeriod"/>
            </a:pP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Násobte </a:t>
            </a: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341</a:t>
            </a:r>
            <a:r>
              <a:rPr lang="cs-CZ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 </a:t>
            </a: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223</a:t>
            </a:r>
            <a:r>
              <a:rPr lang="cs-CZ" sz="32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r>
              <a:rPr lang="cs-CZ" sz="3200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cs-CZ" sz="3200" spc="-1" baseline="-2500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Násobte 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356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27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 </a:t>
            </a:r>
            <a:endParaRPr lang="cs-CZ" sz="3200" strike="noStrike" spc="-1" baseline="-25000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Násobte AF3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CD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endParaRPr lang="cs-CZ" sz="3200" strike="noStrike" spc="-1" baseline="-25000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Výsledky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1111011101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143143</a:t>
            </a:r>
            <a:r>
              <a:rPr lang="cs-CZ" sz="3200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12542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 </a:t>
            </a:r>
            <a:endParaRPr lang="cs-CZ" sz="3200" strike="noStrike" spc="-1" baseline="-25000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8C497</a:t>
            </a:r>
            <a:r>
              <a:rPr lang="cs-CZ" sz="3200" spc="-1" baseline="-2500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Vydělte 110001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111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</a:p>
          <a:p>
            <a:pPr marL="514440" indent="-514080"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Vydělte se zbytkem 3356</a:t>
            </a:r>
            <a:r>
              <a:rPr lang="cs-CZ" sz="3200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27</a:t>
            </a:r>
            <a:r>
              <a:rPr lang="cs-CZ" sz="3200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 baseline="-25000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endParaRPr lang="cs-CZ" sz="3200" strike="noStrike" spc="-1" baseline="-25000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83914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Výsledky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111</a:t>
            </a:r>
            <a:r>
              <a:rPr lang="cs-CZ" sz="3200" strike="noStrike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115</a:t>
            </a:r>
            <a:r>
              <a:rPr lang="cs-CZ" sz="3200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Zbytek 3</a:t>
            </a:r>
            <a:r>
              <a:rPr lang="cs-CZ" sz="3200" spc="-1" baseline="-25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5482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39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Aritmetické operace s binárními čísly</dc:title>
  <dc:creator>sborovna</dc:creator>
  <cp:lastModifiedBy>sborovna</cp:lastModifiedBy>
  <cp:revision>13</cp:revision>
  <dcterms:created xsi:type="dcterms:W3CDTF">2017-10-02T10:07:21Z</dcterms:created>
  <dcterms:modified xsi:type="dcterms:W3CDTF">2017-11-20T09:47:51Z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