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72" y="9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Obrázek 3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38" name="Obrázek 37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76" name="Obrázek 75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77" name="Obrázek 76"/>
          <p:cNvPicPr/>
          <p:nvPr/>
        </p:nvPicPr>
        <p:blipFill>
          <a:blip r:embed="rId2"/>
          <a:stretch/>
        </p:blipFill>
        <p:spPr>
          <a:xfrm>
            <a:off x="1735560" y="159984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tIns="0" rIns="0" bIns="0"/>
          <a:lstStyle/>
          <a:p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D067AFDC-1B90-4130-9AC5-0118A6FF6626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Kliknutím lze upravit styl.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Klikněte pro úpravu formátu textu osnovy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 osnovy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 osnovy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Šestá úroveň</a:t>
            </a:r>
          </a:p>
          <a:p>
            <a:pPr marL="343080" indent="-3427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32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Sedmá úroveňKliknutím lze upravit styly předlohy textu.</a:t>
            </a:r>
          </a:p>
          <a:p>
            <a:pPr marL="743040" lvl="1" indent="-28548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8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Druhá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143000" lvl="2" indent="-2282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sz="2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Třetí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1600200" lvl="3" indent="-228240">
              <a:lnSpc>
                <a:spcPct val="100000"/>
              </a:lnSpc>
              <a:buClr>
                <a:srgbClr val="000000"/>
              </a:buClr>
              <a:buFont typeface="Arial"/>
              <a:buChar char="–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Čtvrtá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2057400" lvl="4" indent="-228240">
              <a:lnSpc>
                <a:spcPct val="100000"/>
              </a:lnSpc>
              <a:buClr>
                <a:srgbClr val="000000"/>
              </a:buClr>
              <a:buFont typeface="Arial"/>
              <a:buChar char="»"/>
            </a:pPr>
            <a:r>
              <a:rPr lang="cs-CZ" sz="20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Pátá úroveň</a:t>
            </a:r>
            <a:endParaRPr lang="cs-CZ" sz="32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26. 10. 2017</a:t>
            </a:r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cs-CZ" sz="2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FBE04EAE-594F-4D38-B8D5-2A2ADC53D482}" type="slidenum">
              <a:rPr lang="cs-CZ" sz="120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‹#›</a:t>
            </a:fld>
            <a:endParaRPr lang="cs-CZ" sz="14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Násobte 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101011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10111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</a:p>
          <a:p>
            <a:pPr marL="514440" indent="-514080">
              <a:buClr>
                <a:srgbClr val="000000"/>
              </a:buClr>
              <a:buFont typeface="Calibri"/>
              <a:buAutoNum type="arabicPeriod"/>
            </a:pPr>
            <a: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Násobte </a:t>
            </a: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341</a:t>
            </a:r>
            <a:r>
              <a:rPr lang="cs-CZ" sz="32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cs-CZ" sz="3200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a </a:t>
            </a: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223</a:t>
            </a:r>
            <a:r>
              <a:rPr lang="cs-CZ" sz="3200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r>
              <a:rPr lang="cs-CZ" sz="3200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endParaRPr lang="cs-CZ" sz="3200" spc="-1" baseline="-25000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Násobte 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356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27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 </a:t>
            </a:r>
            <a:endParaRPr lang="cs-CZ" sz="3200" strike="noStrike" spc="-1" baseline="-25000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Násobte AF3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CD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endParaRPr lang="cs-CZ" sz="3200" strike="noStrike" spc="-1" baseline="-25000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Výsledky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1111011101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143143</a:t>
            </a:r>
            <a:r>
              <a:rPr lang="cs-CZ" sz="3200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5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12542</a:t>
            </a:r>
            <a:r>
              <a:rPr lang="cs-CZ" sz="3200" strike="noStrike" spc="-1" baseline="-25000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 </a:t>
            </a:r>
            <a:endParaRPr lang="cs-CZ" sz="3200" strike="noStrike" spc="-1" baseline="-25000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pc="-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8C497</a:t>
            </a:r>
            <a:r>
              <a:rPr lang="cs-CZ" sz="3200" spc="-1" baseline="-2500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16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Příklady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79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Vydělte 110001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111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</a:p>
          <a:p>
            <a:pPr marL="514440" indent="-514080"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Vydělte se zbytkem 3356</a:t>
            </a:r>
            <a:r>
              <a:rPr lang="cs-CZ" sz="3200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a 27</a:t>
            </a:r>
            <a:r>
              <a:rPr lang="cs-CZ" sz="3200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cs-CZ" sz="3200" strike="noStrike" spc="-1" baseline="-25000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endParaRPr lang="cs-CZ" sz="3200" strike="noStrike" spc="-1" baseline="-25000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0839143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cs-CZ" sz="440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Výsledky</a:t>
            </a:r>
            <a:endParaRPr lang="cs-CZ" sz="180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02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111</a:t>
            </a:r>
            <a:r>
              <a:rPr lang="cs-CZ" sz="3200" strike="noStrike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</a:t>
            </a:r>
          </a:p>
          <a:p>
            <a:pPr marL="514440" indent="-514080">
              <a:lnSpc>
                <a:spcPct val="100000"/>
              </a:lnSpc>
              <a:buClr>
                <a:srgbClr val="000000"/>
              </a:buClr>
              <a:buFont typeface="Calibri"/>
              <a:buAutoNum type="arabicPeriod"/>
            </a:pP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115</a:t>
            </a:r>
            <a:r>
              <a:rPr lang="cs-CZ" sz="3200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r>
              <a:rPr lang="cs-CZ" sz="32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, Zbytek 3</a:t>
            </a:r>
            <a:r>
              <a:rPr lang="cs-CZ" sz="3200" spc="-1" baseline="-25000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8</a:t>
            </a: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  <a:p>
            <a:pPr>
              <a:lnSpc>
                <a:spcPct val="100000"/>
              </a:lnSpc>
            </a:pPr>
            <a:endParaRPr lang="cs-CZ" sz="32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12548279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39</Words>
  <Application>Microsoft Office PowerPoint</Application>
  <PresentationFormat>Předvádění na obrazovce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4</vt:i4>
      </vt:variant>
    </vt:vector>
  </HeadingPairs>
  <TitlesOfParts>
    <vt:vector size="6" baseType="lpstr">
      <vt:lpstr>Office Theme</vt:lpstr>
      <vt:lpstr>Office Theme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Aritmetické operace s binárními čísly</dc:title>
  <dc:creator>sborovna</dc:creator>
  <cp:lastModifiedBy>sborovna</cp:lastModifiedBy>
  <cp:revision>13</cp:revision>
  <dcterms:created xsi:type="dcterms:W3CDTF">2017-10-02T10:07:21Z</dcterms:created>
  <dcterms:modified xsi:type="dcterms:W3CDTF">2017-11-20T09:47:51Z</dcterms:modified>
  <dc:language>cs-CZ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Předvádění na obrazovce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13</vt:i4>
  </property>
</Properties>
</file>