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26. 10. 2017</a:t>
            </a:r>
            <a:endParaRPr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61C6ED48-806F-40A7-AFD0-A8EA017D999B}" type="slidenum">
              <a:rPr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&lt;číslo&gt;</a:t>
            </a:fld>
            <a:endParaRPr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úroveňKliknutím lze upravit styly předlohy textu.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26. 10. 2017</a:t>
            </a:r>
            <a:endParaRPr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9FBF3C1-17AF-4E29-845C-339CC8742A97}" type="slidenum">
              <a:rPr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&lt;číslo&gt;</a:t>
            </a:fld>
            <a:endParaRPr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Aritmetické operace s binárními čísly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Násobení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1 0 1 1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11        142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x 1 0 1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x 5       x 32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-------------- ------ -------------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1 0 1 1          55         304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0 0 0 0                        446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1 0 1 1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------------- ----------------------------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1 1 0 1 1 1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→ 55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4764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Dělení binárních čísel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Dělte binární čísla A=1010100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= 84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 B=110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=6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0 1 0 1 0 0 : 1 1 0 = 1 1 1 0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- 1 1 0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----------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0 1 0 0 1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- 1 1 0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----------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0 0 1 1 0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- 1 1 0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----------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0 0 0 0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- 0 0 0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--------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0 0 0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84 : 6 = 14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Sčítání v soustavách o základu Z </a:t>
            </a: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Při sčítání se příslušné číslice v jednotlivých řádech čísla vyjádřeného v soustavě o základu Z sčítají obdobně jako v soustavě desítkové. Protože u soustav s menší hodnotou základu se řády mění rychleji než v soustavě desítkové, musíme věnovat velkou pozornost přenosům do vyššího řádu. Přenos do vyššího řádu vzniká v případě, že je součet sčítaných číslic roven základu nebo větší než základ číselné soustavy, ve které sčítáme. Při větším počtu sčítanců může nastat přenos ne o jeden, ale o více řádů.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Sčítání dvojkových čísel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Binární čísla je možné sčítat stejným způsobem, jakým sčítáme čísla desítková. V případě součtu dvou 1 je výsledkem 0 a přenos do vyššího řádu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graphicFrame>
        <p:nvGraphicFramePr>
          <p:cNvPr id="84" name="Table 3"/>
          <p:cNvGraphicFramePr/>
          <p:nvPr/>
        </p:nvGraphicFramePr>
        <p:xfrm>
          <a:off x="971640" y="3429000"/>
          <a:ext cx="6984360" cy="1112040"/>
        </p:xfrm>
        <a:graphic>
          <a:graphicData uri="http://schemas.openxmlformats.org/drawingml/2006/table">
            <a:tbl>
              <a:tblPr/>
              <a:tblGrid>
                <a:gridCol w="1396800"/>
                <a:gridCol w="1396800"/>
                <a:gridCol w="1396800"/>
                <a:gridCol w="1396800"/>
                <a:gridCol w="1397160"/>
              </a:tblGrid>
              <a:tr h="3708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+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=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 a přenos 1</a:t>
                      </a:r>
                      <a:endParaRPr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Příklad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0" y="1340640"/>
            <a:ext cx="914472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Sečtěte dvě dvojková čísla A = 11011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B =110010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1 1 0 1 1                      27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1 1 0 0 1 0                   50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------------------------------------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1 0 0 1 1 0 1                  77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Sčítání v osmičkové soustavě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Sčítání čísel v osmičkové soustavě je podobné součtu v desítkové soustavě. Rozdíl je v tom, že přenos do vyššího řádu nastává při dosažení základu Z=8 (a vyšších hodnot). Číslice v osmičkové soustavě jsou 0, 1, 2, 3, 4, 5, 6, 7.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Příklad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275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622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-------- 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1117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Sčítání v šestnáctkové soustavě, příklad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E3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F6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----------- 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1D9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Odečítání binárních čísel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Binárně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        Dekadicky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–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–5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6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Odečítání v jiných soustavách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1 1 0 0 1 1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51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63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C3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A7C3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    1 1 0 1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- 13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- 26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- 7B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  98B5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--------------- --------      -------- ---------- --------------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1 0 0 1 0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38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35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48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F0E</a:t>
            </a:r>
            <a:r>
              <a:rPr lang="cs-CZ" sz="32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Application>LibreOffice/5.0.5.2$Windows_x86 LibreOffice_project/55b006a02d247b5f7215fc6ea0fde844b30035b3</Application>
  <Paragraphs>94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2017-10-02T10:07:21Z</dcterms:created>
  <dc:creator>sborovna</dc:creator>
  <dc:language>cs-CZ</dc:language>
  <dcterms:modified xsi:type="dcterms:W3CDTF">2017-10-26T14:02:02Z</dcterms:modified>
  <cp:revision>9</cp:revision>
  <dc:title>Aritmetické operace s binárními čísly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13</vt:i4>
  </property>
</Properties>
</file>