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67E2-69F0-4365-968A-C68A674FDC62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7788-B9DC-403D-A364-145F33B37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076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67E2-69F0-4365-968A-C68A674FDC62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7788-B9DC-403D-A364-145F33B37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148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67E2-69F0-4365-968A-C68A674FDC62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7788-B9DC-403D-A364-145F33B37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887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67E2-69F0-4365-968A-C68A674FDC62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7788-B9DC-403D-A364-145F33B37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757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67E2-69F0-4365-968A-C68A674FDC62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7788-B9DC-403D-A364-145F33B37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855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67E2-69F0-4365-968A-C68A674FDC62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7788-B9DC-403D-A364-145F33B37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43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67E2-69F0-4365-968A-C68A674FDC62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7788-B9DC-403D-A364-145F33B37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964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67E2-69F0-4365-968A-C68A674FDC62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7788-B9DC-403D-A364-145F33B37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48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67E2-69F0-4365-968A-C68A674FDC62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7788-B9DC-403D-A364-145F33B37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010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67E2-69F0-4365-968A-C68A674FDC62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7788-B9DC-403D-A364-145F33B37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9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67E2-69F0-4365-968A-C68A674FDC62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C7788-B9DC-403D-A364-145F33B37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286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467E2-69F0-4365-968A-C68A674FDC62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C7788-B9DC-403D-A364-145F33B37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206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vanicek@fsv.cvut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Procesní řízení (management)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Tomáš Vaníček</a:t>
            </a:r>
          </a:p>
          <a:p>
            <a:r>
              <a:rPr lang="cs-CZ" dirty="0" smtClean="0"/>
              <a:t>Stavební fakulta ČVUT, B407</a:t>
            </a:r>
          </a:p>
          <a:p>
            <a:r>
              <a:rPr lang="cs-CZ" dirty="0" err="1" smtClean="0">
                <a:hlinkClick r:id="rId2"/>
              </a:rPr>
              <a:t>vanicek</a:t>
            </a:r>
            <a:r>
              <a:rPr lang="en-US" dirty="0" smtClean="0">
                <a:hlinkClick r:id="rId2"/>
              </a:rPr>
              <a:t>@fsv.cvut.cz</a:t>
            </a:r>
            <a:endParaRPr lang="en-US" dirty="0" smtClean="0"/>
          </a:p>
          <a:p>
            <a:r>
              <a:rPr lang="en-US" dirty="0" smtClean="0"/>
              <a:t>http://kix.fsv.cvut.cz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3998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 je to </a:t>
            </a:r>
            <a:r>
              <a:rPr lang="en-US" dirty="0" err="1" smtClean="0"/>
              <a:t>proces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382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procesů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Každý proces má vlastníka, který je odpovědný za: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 – definování očekávání od procesu,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 – udržování procesu v chodu, </a:t>
            </a:r>
          </a:p>
          <a:p>
            <a:pPr marL="514350" indent="-514350">
              <a:buAutoNum type="arabicPeriod" startAt="2"/>
            </a:pPr>
            <a:r>
              <a:rPr lang="cs-CZ" dirty="0" smtClean="0"/>
              <a:t>Každý proces má vstup (vstupy) nebo identifikované potřeby zákazníka daného procesu. </a:t>
            </a:r>
          </a:p>
          <a:p>
            <a:pPr marL="514350" indent="-514350">
              <a:buAutoNum type="arabicPeriod" startAt="2"/>
            </a:pPr>
            <a:r>
              <a:rPr lang="cs-CZ" dirty="0" smtClean="0"/>
              <a:t>Každý proces má řetězec činností, který zahrnuje identifikaci toho, co proces dělá a co tvoří realizaci produktu nebo služby. </a:t>
            </a:r>
          </a:p>
          <a:p>
            <a:pPr marL="514350" indent="-514350">
              <a:buAutoNum type="arabicPeriod" startAt="2"/>
            </a:pPr>
            <a:r>
              <a:rPr lang="cs-CZ" dirty="0" smtClean="0"/>
              <a:t>Každý proces má výstup, který je výsledkem plnění potřeb zákazníka. Výstupy přímo ovlivňují spokojenost zákazníka. </a:t>
            </a:r>
          </a:p>
          <a:p>
            <a:pPr marL="514350" indent="-514350">
              <a:buAutoNum type="arabicPeriod" startAt="2"/>
            </a:pPr>
            <a:r>
              <a:rPr lang="cs-CZ" dirty="0" smtClean="0"/>
              <a:t> V každém procesu by se měly měřit klíčové faktory. Patří sem analýza podporující efektivní fungování procesu a případné zlepšování.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8021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Podnikové procesy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Procesy orientované na zákazníka</a:t>
            </a:r>
          </a:p>
          <a:p>
            <a:r>
              <a:rPr lang="cs-CZ" dirty="0" smtClean="0"/>
              <a:t>Podpůrné (interní) procesy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7631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Zákaznické procesy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Autofit/>
          </a:bodyPr>
          <a:lstStyle/>
          <a:p>
            <a:r>
              <a:rPr lang="cs-CZ" sz="2800" dirty="0" smtClean="0"/>
              <a:t>Analýza trhu/požadavky zákazníka. </a:t>
            </a:r>
          </a:p>
          <a:p>
            <a:r>
              <a:rPr lang="cs-CZ" sz="2800" dirty="0" smtClean="0"/>
              <a:t>Nabídka/tendr. </a:t>
            </a:r>
          </a:p>
          <a:p>
            <a:r>
              <a:rPr lang="cs-CZ" sz="2800" dirty="0" smtClean="0"/>
              <a:t>Objednávka/smlouva. </a:t>
            </a:r>
          </a:p>
          <a:p>
            <a:r>
              <a:rPr lang="cs-CZ" sz="2800" dirty="0" smtClean="0"/>
              <a:t>Návrh produktu a procesu. </a:t>
            </a:r>
          </a:p>
          <a:p>
            <a:r>
              <a:rPr lang="cs-CZ" sz="2800" dirty="0" smtClean="0"/>
              <a:t>Výroba produktu. </a:t>
            </a:r>
          </a:p>
          <a:p>
            <a:r>
              <a:rPr lang="cs-CZ" sz="2800" dirty="0" smtClean="0"/>
              <a:t>Dodávka. </a:t>
            </a:r>
          </a:p>
          <a:p>
            <a:r>
              <a:rPr lang="cs-CZ" sz="2800" dirty="0" smtClean="0"/>
              <a:t>Platba.</a:t>
            </a:r>
          </a:p>
          <a:p>
            <a:r>
              <a:rPr lang="cs-CZ" sz="2800" dirty="0" smtClean="0"/>
              <a:t>Garance/servis. </a:t>
            </a:r>
          </a:p>
          <a:p>
            <a:r>
              <a:rPr lang="cs-CZ" sz="2800" dirty="0" smtClean="0"/>
              <a:t>Poprodejní zpětná vazba od zákazníka.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82913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Interní procesy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Výcvik </a:t>
            </a:r>
          </a:p>
          <a:p>
            <a:r>
              <a:rPr lang="cs-CZ" dirty="0" smtClean="0"/>
              <a:t>Údržba </a:t>
            </a:r>
          </a:p>
          <a:p>
            <a:r>
              <a:rPr lang="cs-CZ" dirty="0" smtClean="0"/>
              <a:t>Administrativa </a:t>
            </a:r>
          </a:p>
          <a:p>
            <a:r>
              <a:rPr lang="cs-CZ" dirty="0" smtClean="0"/>
              <a:t>Uchovávání záznamů </a:t>
            </a:r>
          </a:p>
          <a:p>
            <a:r>
              <a:rPr lang="cs-CZ" dirty="0" smtClean="0"/>
              <a:t>Řízení dokumentů a údajů </a:t>
            </a:r>
          </a:p>
          <a:p>
            <a:r>
              <a:rPr lang="cs-CZ" dirty="0" smtClean="0"/>
              <a:t>Plánování managementu </a:t>
            </a:r>
          </a:p>
          <a:p>
            <a:r>
              <a:rPr lang="cs-CZ" dirty="0" smtClean="0"/>
              <a:t>Měření spokojenosti zákazníků </a:t>
            </a:r>
          </a:p>
          <a:p>
            <a:r>
              <a:rPr lang="cs-CZ" dirty="0" smtClean="0"/>
              <a:t>Interní </a:t>
            </a:r>
            <a:r>
              <a:rPr lang="cs-CZ" dirty="0" err="1" smtClean="0"/>
              <a:t>auditování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5170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Želví diagram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Tělo: Definice procesu </a:t>
            </a:r>
          </a:p>
          <a:p>
            <a:r>
              <a:rPr lang="cs-CZ" dirty="0" smtClean="0"/>
              <a:t> Hlava: Vstup </a:t>
            </a:r>
          </a:p>
          <a:p>
            <a:r>
              <a:rPr lang="cs-CZ" dirty="0" smtClean="0"/>
              <a:t>Ocas: Výstup </a:t>
            </a:r>
          </a:p>
          <a:p>
            <a:r>
              <a:rPr lang="cs-CZ" dirty="0" smtClean="0"/>
              <a:t>4 nohy:</a:t>
            </a:r>
          </a:p>
          <a:p>
            <a:pPr lvl="1"/>
            <a:r>
              <a:rPr lang="cs-CZ" dirty="0" smtClean="0"/>
              <a:t>Co – materiály a zařízení používané procesem </a:t>
            </a:r>
          </a:p>
          <a:p>
            <a:pPr lvl="1"/>
            <a:r>
              <a:rPr lang="cs-CZ" dirty="0" smtClean="0"/>
              <a:t>Kdo – lidské zdroje, včetně vlastníka procesu a zaměstnanců, kteří provádějí dané procesu. </a:t>
            </a:r>
          </a:p>
          <a:p>
            <a:pPr lvl="1"/>
            <a:r>
              <a:rPr lang="cs-CZ" dirty="0" smtClean="0"/>
              <a:t>Měření – měření efektivnosti produktu a procesu. </a:t>
            </a:r>
          </a:p>
          <a:p>
            <a:pPr lvl="1"/>
            <a:r>
              <a:rPr lang="cs-CZ" dirty="0" smtClean="0"/>
              <a:t>Jak – popis toho, jak je proces regulován. Zahrnuje dokumenty používané procesem.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5922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Želví diagram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6600825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843808" y="1700808"/>
            <a:ext cx="43204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Co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716016" y="1700808"/>
            <a:ext cx="79208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Kdo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463988" y="4730506"/>
            <a:ext cx="9361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Měření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029070" y="4741339"/>
            <a:ext cx="64807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Jak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468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800" dirty="0" smtClean="0"/>
              <a:t>Nakreslete želví diagram pro proces tvorba absolventské práce na VOŠIS.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1523016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173</Words>
  <Application>Microsoft Office PowerPoint</Application>
  <PresentationFormat>Předvádění na obrazovce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Procesní řízení (management)</vt:lpstr>
      <vt:lpstr>Co je to proces?</vt:lpstr>
      <vt:lpstr>Vlastnosti procesů</vt:lpstr>
      <vt:lpstr>Podnikové procesy</vt:lpstr>
      <vt:lpstr>Zákaznické procesy</vt:lpstr>
      <vt:lpstr>Interní procesy</vt:lpstr>
      <vt:lpstr>Želví diagram</vt:lpstr>
      <vt:lpstr>Želví diagram</vt:lpstr>
      <vt:lpstr>Úkol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Procesní řízení (management)</dc:title>
  <dc:creator>student</dc:creator>
  <cp:lastModifiedBy>student</cp:lastModifiedBy>
  <cp:revision>3</cp:revision>
  <dcterms:created xsi:type="dcterms:W3CDTF">2017-09-19T07:46:52Z</dcterms:created>
  <dcterms:modified xsi:type="dcterms:W3CDTF">2017-09-19T08:04:50Z</dcterms:modified>
</cp:coreProperties>
</file>