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7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31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2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29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8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51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56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06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95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F6BE-49F2-45D7-83E8-F057C5672B8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4FD4-9440-49D9-97EB-6C422F8C6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5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Systémy hromadné obsluhy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Složitější příklady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53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Výbuch 1 33"/>
          <p:cNvSpPr/>
          <p:nvPr/>
        </p:nvSpPr>
        <p:spPr>
          <a:xfrm>
            <a:off x="7502624" y="2680169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653" y="188640"/>
            <a:ext cx="8229600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3150260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Fotografický ateliér</a:t>
            </a:r>
            <a:endParaRPr lang="cs-CZ" dirty="0"/>
          </a:p>
        </p:txBody>
      </p:sp>
      <p:sp>
        <p:nvSpPr>
          <p:cNvPr id="5" name="Výbuch 1 4"/>
          <p:cNvSpPr/>
          <p:nvPr/>
        </p:nvSpPr>
        <p:spPr>
          <a:xfrm>
            <a:off x="6444208" y="1460977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63914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sp>
        <p:nvSpPr>
          <p:cNvPr id="7" name="Ovál 6"/>
          <p:cNvSpPr/>
          <p:nvPr/>
        </p:nvSpPr>
        <p:spPr>
          <a:xfrm>
            <a:off x="2390687" y="212596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411760" y="24208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zákazníků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68244" y="16873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sp>
        <p:nvSpPr>
          <p:cNvPr id="10" name="Výbuch 1 9"/>
          <p:cNvSpPr/>
          <p:nvPr/>
        </p:nvSpPr>
        <p:spPr>
          <a:xfrm>
            <a:off x="844650" y="1412775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168686" y="164549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979712" y="2276872"/>
            <a:ext cx="288032" cy="144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305088" y="2882554"/>
            <a:ext cx="762856" cy="1578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5076056" y="2276872"/>
            <a:ext cx="1584176" cy="7634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094295" y="364502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176273" y="387139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fotografa</a:t>
            </a:r>
            <a:endParaRPr lang="cs-CZ" sz="1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3851920" y="3562909"/>
            <a:ext cx="324354" cy="1850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112377" y="3562908"/>
            <a:ext cx="251712" cy="3084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724128" y="4358646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Temná komora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25747" y="32416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sp>
        <p:nvSpPr>
          <p:cNvPr id="35" name="Ovál 34"/>
          <p:cNvSpPr/>
          <p:nvPr/>
        </p:nvSpPr>
        <p:spPr>
          <a:xfrm>
            <a:off x="6373146" y="2908191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6377613" y="319642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filmů</a:t>
            </a:r>
            <a:endParaRPr lang="cs-CZ" sz="1200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1979712" y="3380167"/>
            <a:ext cx="1224136" cy="4709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5940152" y="3334925"/>
            <a:ext cx="288032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6948264" y="3933056"/>
            <a:ext cx="0" cy="28803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V="1">
            <a:off x="8172400" y="3562909"/>
            <a:ext cx="288032" cy="65817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Výbuch 1 50"/>
          <p:cNvSpPr/>
          <p:nvPr/>
        </p:nvSpPr>
        <p:spPr>
          <a:xfrm>
            <a:off x="547936" y="3117694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978147" y="33940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sp>
        <p:nvSpPr>
          <p:cNvPr id="53" name="Výbuch 1 52"/>
          <p:cNvSpPr/>
          <p:nvPr/>
        </p:nvSpPr>
        <p:spPr>
          <a:xfrm>
            <a:off x="7500958" y="2722495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7931169" y="2998869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cxnSp>
        <p:nvCxnSpPr>
          <p:cNvPr id="56" name="Přímá spojnice se šipkou 55"/>
          <p:cNvCxnSpPr>
            <a:stCxn id="21" idx="3"/>
          </p:cNvCxnSpPr>
          <p:nvPr/>
        </p:nvCxnSpPr>
        <p:spPr>
          <a:xfrm>
            <a:off x="5112377" y="4102224"/>
            <a:ext cx="539743" cy="3348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008695" y="4869161"/>
            <a:ext cx="859451" cy="7200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ývojový diagram: rozhodnutí 62"/>
          <p:cNvSpPr/>
          <p:nvPr/>
        </p:nvSpPr>
        <p:spPr>
          <a:xfrm>
            <a:off x="4014097" y="5301208"/>
            <a:ext cx="914400" cy="612648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ovéPole 63"/>
          <p:cNvSpPr txBox="1"/>
          <p:nvPr/>
        </p:nvSpPr>
        <p:spPr>
          <a:xfrm>
            <a:off x="4266125" y="5422866"/>
            <a:ext cx="61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1550580" y="4563407"/>
            <a:ext cx="132923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Odpočinek</a:t>
            </a:r>
            <a:endParaRPr lang="cs-CZ" dirty="0"/>
          </a:p>
        </p:txBody>
      </p:sp>
      <p:cxnSp>
        <p:nvCxnSpPr>
          <p:cNvPr id="66" name="Přímá spojnice se šipkou 65"/>
          <p:cNvCxnSpPr/>
          <p:nvPr/>
        </p:nvCxnSpPr>
        <p:spPr>
          <a:xfrm flipV="1">
            <a:off x="4471297" y="4653136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 flipH="1" flipV="1">
            <a:off x="2879812" y="5013176"/>
            <a:ext cx="1044116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2987824" y="4032094"/>
            <a:ext cx="1026273" cy="531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 flipV="1">
            <a:off x="3059832" y="3117694"/>
            <a:ext cx="1206293" cy="2183514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07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Výbuch 1 33"/>
          <p:cNvSpPr/>
          <p:nvPr/>
        </p:nvSpPr>
        <p:spPr>
          <a:xfrm>
            <a:off x="7502624" y="2680169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653" y="188640"/>
            <a:ext cx="8229600" cy="1143000"/>
          </a:xfrm>
        </p:spPr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3150260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Fotografický ateliér</a:t>
            </a:r>
            <a:endParaRPr lang="cs-CZ" dirty="0"/>
          </a:p>
        </p:txBody>
      </p:sp>
      <p:sp>
        <p:nvSpPr>
          <p:cNvPr id="5" name="Výbuch 1 4"/>
          <p:cNvSpPr/>
          <p:nvPr/>
        </p:nvSpPr>
        <p:spPr>
          <a:xfrm>
            <a:off x="6444208" y="1460977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390687" y="212596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2411760" y="242088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zákazníků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768244" y="168734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sp>
        <p:nvSpPr>
          <p:cNvPr id="10" name="Výbuch 1 9"/>
          <p:cNvSpPr/>
          <p:nvPr/>
        </p:nvSpPr>
        <p:spPr>
          <a:xfrm>
            <a:off x="217375" y="498674"/>
            <a:ext cx="1584176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97143" y="78084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zákazníků</a:t>
            </a:r>
            <a:endParaRPr lang="cs-CZ" sz="120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2267744" y="1918177"/>
            <a:ext cx="216024" cy="2308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305088" y="2882554"/>
            <a:ext cx="762856" cy="1578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5076056" y="2276872"/>
            <a:ext cx="1584176" cy="7634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094295" y="364502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176273" y="387139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fotografa</a:t>
            </a:r>
            <a:endParaRPr lang="cs-CZ" sz="1200" dirty="0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3851920" y="3562909"/>
            <a:ext cx="324354" cy="1850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112377" y="3562908"/>
            <a:ext cx="251712" cy="3084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724128" y="4358646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Temná komora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25747" y="32416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sp>
        <p:nvSpPr>
          <p:cNvPr id="35" name="Ovál 34"/>
          <p:cNvSpPr/>
          <p:nvPr/>
        </p:nvSpPr>
        <p:spPr>
          <a:xfrm>
            <a:off x="6373146" y="2908191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6377613" y="319642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filmů</a:t>
            </a:r>
            <a:endParaRPr lang="cs-CZ" sz="1200" dirty="0"/>
          </a:p>
        </p:txBody>
      </p:sp>
      <p:cxnSp>
        <p:nvCxnSpPr>
          <p:cNvPr id="39" name="Přímá spojnice se šipkou 38"/>
          <p:cNvCxnSpPr/>
          <p:nvPr/>
        </p:nvCxnSpPr>
        <p:spPr>
          <a:xfrm flipV="1">
            <a:off x="1979712" y="3380167"/>
            <a:ext cx="1224136" cy="4709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5940152" y="3334925"/>
            <a:ext cx="288032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>
            <a:off x="6948264" y="3933056"/>
            <a:ext cx="0" cy="28803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V="1">
            <a:off x="8172400" y="3562909"/>
            <a:ext cx="288032" cy="65817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Výbuch 1 50"/>
          <p:cNvSpPr/>
          <p:nvPr/>
        </p:nvSpPr>
        <p:spPr>
          <a:xfrm>
            <a:off x="547936" y="3117694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978147" y="33940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sp>
        <p:nvSpPr>
          <p:cNvPr id="53" name="Výbuch 1 52"/>
          <p:cNvSpPr/>
          <p:nvPr/>
        </p:nvSpPr>
        <p:spPr>
          <a:xfrm>
            <a:off x="7500958" y="2722495"/>
            <a:ext cx="1584176" cy="9144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7931169" y="2998869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Pool filmů</a:t>
            </a:r>
            <a:endParaRPr lang="cs-CZ" sz="1200" dirty="0"/>
          </a:p>
        </p:txBody>
      </p:sp>
      <p:cxnSp>
        <p:nvCxnSpPr>
          <p:cNvPr id="56" name="Přímá spojnice se šipkou 55"/>
          <p:cNvCxnSpPr>
            <a:stCxn id="21" idx="3"/>
          </p:cNvCxnSpPr>
          <p:nvPr/>
        </p:nvCxnSpPr>
        <p:spPr>
          <a:xfrm>
            <a:off x="5112377" y="4102224"/>
            <a:ext cx="539743" cy="3348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008695" y="4869161"/>
            <a:ext cx="859451" cy="72007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ývojový diagram: rozhodnutí 62"/>
          <p:cNvSpPr/>
          <p:nvPr/>
        </p:nvSpPr>
        <p:spPr>
          <a:xfrm>
            <a:off x="4014097" y="5301208"/>
            <a:ext cx="914400" cy="612648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ovéPole 63"/>
          <p:cNvSpPr txBox="1"/>
          <p:nvPr/>
        </p:nvSpPr>
        <p:spPr>
          <a:xfrm>
            <a:off x="4266125" y="5422866"/>
            <a:ext cx="61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1550580" y="4563407"/>
            <a:ext cx="132923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Odpočinek</a:t>
            </a:r>
            <a:endParaRPr lang="cs-CZ" dirty="0"/>
          </a:p>
        </p:txBody>
      </p:sp>
      <p:cxnSp>
        <p:nvCxnSpPr>
          <p:cNvPr id="66" name="Přímá spojnice se šipkou 65"/>
          <p:cNvCxnSpPr/>
          <p:nvPr/>
        </p:nvCxnSpPr>
        <p:spPr>
          <a:xfrm flipV="1">
            <a:off x="4471297" y="4653136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 flipH="1">
            <a:off x="3500960" y="5589240"/>
            <a:ext cx="422969" cy="2279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2987824" y="4032094"/>
            <a:ext cx="1026273" cy="531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 flipV="1">
            <a:off x="3059832" y="3117694"/>
            <a:ext cx="1206293" cy="2183514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475657" y="1460977"/>
            <a:ext cx="2448272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Vstupní proces</a:t>
            </a:r>
            <a:endParaRPr lang="cs-CZ" dirty="0"/>
          </a:p>
        </p:txBody>
      </p:sp>
      <p:cxnSp>
        <p:nvCxnSpPr>
          <p:cNvPr id="41" name="Přímá spojnice se šipkou 40"/>
          <p:cNvCxnSpPr/>
          <p:nvPr/>
        </p:nvCxnSpPr>
        <p:spPr>
          <a:xfrm>
            <a:off x="1691680" y="1124744"/>
            <a:ext cx="792088" cy="28833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2411760" y="5359944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2411760" y="5586311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na odpočinek</a:t>
            </a:r>
            <a:endParaRPr lang="cs-CZ" sz="1200" dirty="0"/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2267744" y="5085184"/>
            <a:ext cx="144016" cy="3376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80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Betonárka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 betonárky se dováží beton na stavby. K dispozici je 5 automobilů. Výroba jedné dávky betonu trvá vždy přesně 5 minut. Rozvoz betonu trvá náhodnou dobu s exponenciálním rozdělením a střední dobou 5 minut. Úkolem je zjistit </a:t>
            </a:r>
          </a:p>
          <a:p>
            <a:r>
              <a:rPr lang="cs-CZ" dirty="0" smtClean="0"/>
              <a:t>Koeficient vytížení betonárky, tj. jakou část pracovní doby je betonárka v činnosti</a:t>
            </a:r>
          </a:p>
          <a:p>
            <a:r>
              <a:rPr lang="cs-CZ" dirty="0" smtClean="0"/>
              <a:t>Koeficient vytížení automobilů</a:t>
            </a:r>
          </a:p>
          <a:p>
            <a:r>
              <a:rPr lang="cs-CZ" dirty="0" smtClean="0"/>
              <a:t>Kolikrát za hodinu bude třeba betonárku odstavit</a:t>
            </a:r>
          </a:p>
          <a:p>
            <a:pPr marL="0" indent="0">
              <a:buNone/>
            </a:pPr>
            <a:r>
              <a:rPr lang="cs-CZ" dirty="0" smtClean="0"/>
              <a:t>Jak se na uvedených hodnotách projeví zvýšení/snížení počtu automobilů?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33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ál 57"/>
          <p:cNvSpPr/>
          <p:nvPr/>
        </p:nvSpPr>
        <p:spPr>
          <a:xfrm>
            <a:off x="1317237" y="1886914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653" y="188640"/>
            <a:ext cx="8229600" cy="1143000"/>
          </a:xfrm>
        </p:spPr>
        <p:txBody>
          <a:bodyPr/>
          <a:lstStyle/>
          <a:p>
            <a:r>
              <a:rPr lang="cs-CZ" dirty="0" smtClean="0"/>
              <a:t>Betonárka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3150260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Betonárka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480212" y="1412261"/>
            <a:ext cx="122413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cesta</a:t>
            </a:r>
            <a:endParaRPr lang="cs-CZ" dirty="0"/>
          </a:p>
        </p:txBody>
      </p:sp>
      <p:sp>
        <p:nvSpPr>
          <p:cNvPr id="35" name="Ovál 34"/>
          <p:cNvSpPr/>
          <p:nvPr/>
        </p:nvSpPr>
        <p:spPr>
          <a:xfrm>
            <a:off x="6373146" y="2908191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6377613" y="319642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na cestu</a:t>
            </a:r>
            <a:endParaRPr lang="cs-CZ" sz="1200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2215196" y="2780929"/>
            <a:ext cx="988652" cy="59923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5940152" y="3334925"/>
            <a:ext cx="288032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V="1">
            <a:off x="6948264" y="1918177"/>
            <a:ext cx="0" cy="8627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>
            <a:off x="2375756" y="1645643"/>
            <a:ext cx="3852428" cy="47187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340024" y="211752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na betonárku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28749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ál 57"/>
          <p:cNvSpPr/>
          <p:nvPr/>
        </p:nvSpPr>
        <p:spPr>
          <a:xfrm>
            <a:off x="1317237" y="1886914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6653" y="188640"/>
            <a:ext cx="8229600" cy="1143000"/>
          </a:xfrm>
        </p:spPr>
        <p:txBody>
          <a:bodyPr/>
          <a:lstStyle/>
          <a:p>
            <a:r>
              <a:rPr lang="cs-CZ" dirty="0" smtClean="0"/>
              <a:t>Betonárka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47864" y="3150260"/>
            <a:ext cx="24482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Betonárka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6588224" y="4394117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6588224" y="46204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</a:t>
            </a:r>
            <a:r>
              <a:rPr lang="cs-CZ" sz="1200" dirty="0" smtClean="0"/>
              <a:t>hlídače</a:t>
            </a:r>
            <a:endParaRPr lang="cs-CZ" sz="1200" dirty="0"/>
          </a:p>
        </p:txBody>
      </p:sp>
      <p:cxnSp>
        <p:nvCxnSpPr>
          <p:cNvPr id="25" name="Přímá spojnice se šipkou 24"/>
          <p:cNvCxnSpPr/>
          <p:nvPr/>
        </p:nvCxnSpPr>
        <p:spPr>
          <a:xfrm flipH="1" flipV="1">
            <a:off x="5148064" y="3633787"/>
            <a:ext cx="1440160" cy="7803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6480212" y="1412261"/>
            <a:ext cx="122413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cesta</a:t>
            </a:r>
            <a:endParaRPr lang="cs-CZ" dirty="0"/>
          </a:p>
        </p:txBody>
      </p:sp>
      <p:sp>
        <p:nvSpPr>
          <p:cNvPr id="35" name="Ovál 34"/>
          <p:cNvSpPr/>
          <p:nvPr/>
        </p:nvSpPr>
        <p:spPr>
          <a:xfrm>
            <a:off x="6373146" y="2908191"/>
            <a:ext cx="914400" cy="92527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6377613" y="319642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na cestu</a:t>
            </a:r>
            <a:endParaRPr lang="cs-CZ" sz="1200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2215196" y="2780929"/>
            <a:ext cx="988652" cy="59923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5940152" y="3334925"/>
            <a:ext cx="288032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V="1">
            <a:off x="6948264" y="1918177"/>
            <a:ext cx="0" cy="8627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>
            <a:off x="2375756" y="1645643"/>
            <a:ext cx="3852428" cy="47187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 flipH="1">
            <a:off x="1808076" y="3658091"/>
            <a:ext cx="1539788" cy="7360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6228186" y="5272027"/>
            <a:ext cx="360038" cy="4198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Vývojový diagram: rozhodnutí 62"/>
          <p:cNvSpPr/>
          <p:nvPr/>
        </p:nvSpPr>
        <p:spPr>
          <a:xfrm>
            <a:off x="1013158" y="4414174"/>
            <a:ext cx="914400" cy="612648"/>
          </a:xfrm>
          <a:prstGeom prst="flowChartDecisi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TextovéPole 63"/>
          <p:cNvSpPr txBox="1"/>
          <p:nvPr/>
        </p:nvSpPr>
        <p:spPr>
          <a:xfrm>
            <a:off x="1332869" y="4535832"/>
            <a:ext cx="61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5048382" y="5863310"/>
            <a:ext cx="1329232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Počítání</a:t>
            </a:r>
            <a:endParaRPr lang="cs-CZ" dirty="0"/>
          </a:p>
        </p:txBody>
      </p:sp>
      <p:cxnSp>
        <p:nvCxnSpPr>
          <p:cNvPr id="69" name="Přímá spojnice se šipkou 68"/>
          <p:cNvCxnSpPr/>
          <p:nvPr/>
        </p:nvCxnSpPr>
        <p:spPr>
          <a:xfrm>
            <a:off x="3635896" y="6047976"/>
            <a:ext cx="108012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2051720" y="4720499"/>
            <a:ext cx="4428492" cy="1846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V="1">
            <a:off x="1470358" y="2996952"/>
            <a:ext cx="304079" cy="1224136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2513724" y="5465549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2513724" y="56919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„fronta“ </a:t>
            </a:r>
            <a:r>
              <a:rPr lang="cs-CZ" sz="1200" dirty="0" smtClean="0"/>
              <a:t>pomocná</a:t>
            </a:r>
            <a:endParaRPr lang="cs-CZ" sz="1200" dirty="0"/>
          </a:p>
        </p:txBody>
      </p:sp>
      <p:cxnSp>
        <p:nvCxnSpPr>
          <p:cNvPr id="55" name="Přímá spojnice se šipkou 54"/>
          <p:cNvCxnSpPr/>
          <p:nvPr/>
        </p:nvCxnSpPr>
        <p:spPr>
          <a:xfrm>
            <a:off x="1808076" y="5026822"/>
            <a:ext cx="697886" cy="4904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340024" y="211752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fronta na betonárku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911874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172</Words>
  <Application>Microsoft Office PowerPoint</Application>
  <PresentationFormat>Předvádění na obrazovce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Systémy hromadné obsluhy</vt:lpstr>
      <vt:lpstr>Příklad</vt:lpstr>
      <vt:lpstr>Příklad</vt:lpstr>
      <vt:lpstr>Betonárka</vt:lpstr>
      <vt:lpstr>Betonárka</vt:lpstr>
      <vt:lpstr>Betonárka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Systémy hromadné obsluhy</dc:title>
  <dc:creator>sborovna</dc:creator>
  <cp:lastModifiedBy>Tomáš Vaníček</cp:lastModifiedBy>
  <cp:revision>7</cp:revision>
  <dcterms:created xsi:type="dcterms:W3CDTF">2017-10-03T08:27:04Z</dcterms:created>
  <dcterms:modified xsi:type="dcterms:W3CDTF">2017-10-19T17:29:04Z</dcterms:modified>
</cp:coreProperties>
</file>