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5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98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84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47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54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48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60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85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2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7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50492-331C-4D8A-95F5-549E66842480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DB3F-2CA5-4DC1-9E75-17DF10572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31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5130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Vytvořte </a:t>
            </a:r>
            <a:r>
              <a:rPr lang="cs-CZ" dirty="0" err="1" smtClean="0"/>
              <a:t>excelovou</a:t>
            </a:r>
            <a:r>
              <a:rPr lang="cs-CZ" dirty="0" smtClean="0"/>
              <a:t> tabulku s rozpočtem turistického zájezdu do Tramtárie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Autofit/>
          </a:bodyPr>
          <a:lstStyle/>
          <a:p>
            <a:r>
              <a:rPr lang="cs-CZ" sz="1800" dirty="0" smtClean="0"/>
              <a:t>Zájezdu se zúčastní 2-17 klientů</a:t>
            </a:r>
          </a:p>
          <a:p>
            <a:r>
              <a:rPr lang="cs-CZ" sz="1800" dirty="0" smtClean="0"/>
              <a:t>Na zájezd pojede 1 průvodce, jeho denní výplata se bude zadávat 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v tabulce</a:t>
            </a:r>
          </a:p>
          <a:p>
            <a:r>
              <a:rPr lang="cs-CZ" sz="1800" dirty="0" smtClean="0"/>
              <a:t>Do Tramtárie se poletí letadlem, cena letenky (v USD) je v tabulce.</a:t>
            </a:r>
          </a:p>
          <a:p>
            <a:r>
              <a:rPr lang="cs-CZ" sz="1800" dirty="0" smtClean="0"/>
              <a:t>Na místě se bude jezdit půjčeným vozidlem, buď osobním (pro 5 osob), nebo dodávkou (pro 9 osob), popřípadě nějakou kombinací těchto vozidel. Jedno vozidlo bude řídit přímo průvodce, případné druhé jeden z klientů. Denní sazba za půjčení auta bude zadávána v tabulce.</a:t>
            </a:r>
          </a:p>
          <a:p>
            <a:r>
              <a:rPr lang="cs-CZ" sz="1800" dirty="0" smtClean="0"/>
              <a:t>Cena za půjčení vozidel, spotřeba vozidel, cena benzínu i počet najetých kilometrů budou zadávány v tabulce.</a:t>
            </a:r>
          </a:p>
          <a:p>
            <a:r>
              <a:rPr lang="cs-CZ" sz="1800" dirty="0" smtClean="0"/>
              <a:t>Ubytování bude ve dvoulůžkových pokojích, za pokoj se platí stejně, spí-li v něm 1, nebo 2 lidé. Cena pokoje za noc bude zadávána v tabulce.</a:t>
            </a:r>
          </a:p>
          <a:p>
            <a:r>
              <a:rPr lang="cs-CZ" sz="1800" dirty="0" smtClean="0"/>
              <a:t>Počet dní zájezdu bude zadáván v tabulce, počet nocí je o 1 méně.</a:t>
            </a:r>
          </a:p>
          <a:p>
            <a:r>
              <a:rPr lang="cs-CZ" sz="1800" dirty="0" smtClean="0"/>
              <a:t>Kurzy USD, EUR a TRZ (</a:t>
            </a:r>
            <a:r>
              <a:rPr lang="cs-CZ" sz="1800" dirty="0" err="1" smtClean="0"/>
              <a:t>tramtárijský</a:t>
            </a:r>
            <a:r>
              <a:rPr lang="cs-CZ" sz="1800" dirty="0" smtClean="0"/>
              <a:t> zlatý) budou opět zadávány v tabulce.</a:t>
            </a:r>
          </a:p>
          <a:p>
            <a:r>
              <a:rPr lang="cs-CZ" sz="1800" dirty="0" smtClean="0"/>
              <a:t>Cestovní kancelář chce mít na zájezdu marži určitý počet procent z vynaložených nákladů.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8004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190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Vytvořte excelovou tabulku s rozpočtem turistického zájezdu do Tramtárie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Vytvořte excelovou tabulku s rozpočtem turistického zájezdu do Tramtárie</dc:title>
  <dc:creator>Tomáš Vaníček</dc:creator>
  <cp:lastModifiedBy>Tomáš Vaníček</cp:lastModifiedBy>
  <cp:revision>1</cp:revision>
  <dcterms:created xsi:type="dcterms:W3CDTF">2017-09-18T14:55:46Z</dcterms:created>
  <dcterms:modified xsi:type="dcterms:W3CDTF">2017-09-18T15:03:11Z</dcterms:modified>
</cp:coreProperties>
</file>