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81E7D-0B2E-44BD-8AFD-784789D2B31A}" type="datetimeFigureOut">
              <a:rPr lang="cs-CZ" smtClean="0"/>
              <a:t>22.9.2017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720DA-16D8-49FF-974B-147E9FAA99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6967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81E7D-0B2E-44BD-8AFD-784789D2B31A}" type="datetimeFigureOut">
              <a:rPr lang="cs-CZ" smtClean="0"/>
              <a:t>22.9.2017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720DA-16D8-49FF-974B-147E9FAA99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3064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81E7D-0B2E-44BD-8AFD-784789D2B31A}" type="datetimeFigureOut">
              <a:rPr lang="cs-CZ" smtClean="0"/>
              <a:t>22.9.2017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720DA-16D8-49FF-974B-147E9FAA99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9927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81E7D-0B2E-44BD-8AFD-784789D2B31A}" type="datetimeFigureOut">
              <a:rPr lang="cs-CZ" smtClean="0"/>
              <a:t>22.9.2017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720DA-16D8-49FF-974B-147E9FAA99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2270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81E7D-0B2E-44BD-8AFD-784789D2B31A}" type="datetimeFigureOut">
              <a:rPr lang="cs-CZ" smtClean="0"/>
              <a:t>22.9.2017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720DA-16D8-49FF-974B-147E9FAA99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0846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81E7D-0B2E-44BD-8AFD-784789D2B31A}" type="datetimeFigureOut">
              <a:rPr lang="cs-CZ" smtClean="0"/>
              <a:t>22.9.2017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720DA-16D8-49FF-974B-147E9FAA99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1125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81E7D-0B2E-44BD-8AFD-784789D2B31A}" type="datetimeFigureOut">
              <a:rPr lang="cs-CZ" smtClean="0"/>
              <a:t>22.9.2017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720DA-16D8-49FF-974B-147E9FAA99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7780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81E7D-0B2E-44BD-8AFD-784789D2B31A}" type="datetimeFigureOut">
              <a:rPr lang="cs-CZ" smtClean="0"/>
              <a:t>22.9.2017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720DA-16D8-49FF-974B-147E9FAA99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032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81E7D-0B2E-44BD-8AFD-784789D2B31A}" type="datetimeFigureOut">
              <a:rPr lang="cs-CZ" smtClean="0"/>
              <a:t>22.9.2017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720DA-16D8-49FF-974B-147E9FAA99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8505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81E7D-0B2E-44BD-8AFD-784789D2B31A}" type="datetimeFigureOut">
              <a:rPr lang="cs-CZ" smtClean="0"/>
              <a:t>22.9.2017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720DA-16D8-49FF-974B-147E9FAA99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2073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81E7D-0B2E-44BD-8AFD-784789D2B31A}" type="datetimeFigureOut">
              <a:rPr lang="cs-CZ" smtClean="0"/>
              <a:t>22.9.2017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720DA-16D8-49FF-974B-147E9FAA99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6313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481E7D-0B2E-44BD-8AFD-784789D2B31A}" type="datetimeFigureOut">
              <a:rPr lang="cs-CZ" smtClean="0"/>
              <a:t>22.9.2017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720DA-16D8-49FF-974B-147E9FAA99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5152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Makro v Excelu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519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 3 </a:t>
            </a:r>
            <a:r>
              <a:rPr lang="cs-CZ" dirty="0" err="1" smtClean="0"/>
              <a:t>lůžáky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340" y="2060848"/>
            <a:ext cx="8997794" cy="2578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661166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 </a:t>
            </a:r>
            <a:r>
              <a:rPr lang="cs-CZ" dirty="0" err="1" smtClean="0"/>
              <a:t>lůžáky</a:t>
            </a:r>
            <a:r>
              <a:rPr lang="cs-CZ" dirty="0" smtClean="0"/>
              <a:t> po devalvaci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060848"/>
            <a:ext cx="8815222" cy="2749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39273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Makro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Představte si, že v Excelu  děláte opakovaně nějakou rutinní věc. A protože je zbytečné, abyste to dělali znovu a znovu úplně stejně a ztráceli tím čas, potřebujete, aby to dělal Excel automaticky. Aby to ale dělat mohl, musíte ho to nejdříve "naučit".</a:t>
            </a:r>
          </a:p>
          <a:p>
            <a:r>
              <a:rPr lang="cs-CZ" dirty="0" smtClean="0"/>
              <a:t>Chcete tedy Excelu jakoby říci "teď ukážu, co chci abys dělal, a pak to uděláš sám pokaždé, když kliknu na tlačítko". </a:t>
            </a:r>
          </a:p>
          <a:p>
            <a:r>
              <a:rPr lang="cs-CZ" dirty="0" smtClean="0"/>
              <a:t>Technicky je makro aplikace napsaná v programovacím jazyce </a:t>
            </a:r>
            <a:r>
              <a:rPr lang="cs-CZ" dirty="0" err="1" smtClean="0"/>
              <a:t>Visual</a:t>
            </a:r>
            <a:r>
              <a:rPr lang="cs-CZ" dirty="0" smtClean="0"/>
              <a:t> Basic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Applications</a:t>
            </a:r>
            <a:r>
              <a:rPr lang="cs-CZ" dirty="0" smtClean="0"/>
              <a:t> (VBA), což je jazyk používaný výhradně v MS Office.</a:t>
            </a:r>
          </a:p>
          <a:p>
            <a:r>
              <a:rPr lang="cs-CZ" dirty="0" smtClean="0"/>
              <a:t>Makra můžeme jak nahrávat, tak přímo zapisovat.</a:t>
            </a:r>
          </a:p>
        </p:txBody>
      </p:sp>
    </p:spTree>
    <p:extLst>
      <p:ext uri="{BB962C8B-B14F-4D97-AF65-F5344CB8AC3E}">
        <p14:creationId xmlns:p14="http://schemas.microsoft.com/office/powerpoint/2010/main" val="797623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Karta vývojář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Abyste mohli pracovat s makry, musíte mít v Excelu aktivní kartu "Vývojář" - ta ale v základním nastavení aktivní není. Pro její zobrazení jděte (v Excelu 2016) na Soubor - Možnosti - Přizpůsobit pás karet a zaškrtněte "Vývojář“.</a:t>
            </a:r>
          </a:p>
          <a:p>
            <a:r>
              <a:rPr lang="cs-CZ" dirty="0" smtClean="0"/>
              <a:t>V tuto chvíli byste už měli mít k dispozici kartu "Vývojář„.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56310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Záznam makra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Teď tedy nahrajeme makro - jinak řečeno provedeme úkony, které chceme pro příště automatizovat.</a:t>
            </a:r>
          </a:p>
          <a:p>
            <a:r>
              <a:rPr lang="cs-CZ" dirty="0" smtClean="0"/>
              <a:t>Klikneme na tlačítko "Zaznamenat makro"</a:t>
            </a:r>
          </a:p>
          <a:p>
            <a:r>
              <a:rPr lang="cs-CZ" dirty="0" smtClean="0"/>
              <a:t>Pokud chceme, tak makru dáme nějaké jméno (mezery nejsou povoleny). Klikneme na OK</a:t>
            </a:r>
          </a:p>
          <a:p>
            <a:r>
              <a:rPr lang="cs-CZ" dirty="0" smtClean="0"/>
              <a:t>V tuto chvíli se tlačítko "Záznam makra" změnilo na "Zastavit záznam". </a:t>
            </a:r>
          </a:p>
          <a:p>
            <a:r>
              <a:rPr lang="cs-CZ" dirty="0" smtClean="0"/>
              <a:t>Provedeme to, co je obsahem makra - v našem případě označíme myší čtyři příslušné buňky  (A1 až B2) a stiskneme "</a:t>
            </a:r>
            <a:r>
              <a:rPr lang="cs-CZ" dirty="0" err="1" smtClean="0"/>
              <a:t>Delete</a:t>
            </a:r>
            <a:r>
              <a:rPr lang="cs-CZ" dirty="0" smtClean="0"/>
              <a:t>". Přesně tak, jako bychom buňky promazávali bez makra.</a:t>
            </a:r>
          </a:p>
          <a:p>
            <a:r>
              <a:rPr lang="cs-CZ" dirty="0" smtClean="0"/>
              <a:t>Klikneme na "Zastavit záznam" a makro je vytvořené. </a:t>
            </a:r>
          </a:p>
          <a:p>
            <a:r>
              <a:rPr lang="cs-CZ" dirty="0" smtClean="0"/>
              <a:t>Ověříme si to tak, že klikneme na tlačítko "Makra" a seznam všech maker (my máme zatím jen jedno) uvidíme.</a:t>
            </a:r>
          </a:p>
        </p:txBody>
      </p:sp>
    </p:spTree>
    <p:extLst>
      <p:ext uri="{BB962C8B-B14F-4D97-AF65-F5344CB8AC3E}">
        <p14:creationId xmlns:p14="http://schemas.microsoft.com/office/powerpoint/2010/main" val="11446993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Spuštění makra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Můžeme je dokonce i spustit tlačítkem "Spustit" . Pokud spustíme konkrétně naše makro, promažou se znovu příslušné buňky.</a:t>
            </a:r>
          </a:p>
          <a:p>
            <a:r>
              <a:rPr lang="cs-CZ" dirty="0" smtClean="0"/>
              <a:t>Vyzkoušejte si to. Napište něco do uvedených buněk a spusťte makro. Je-li makro nahrané správně, buňky se promažou.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74177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Přiřazení tlačítka makru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Naším posledním úkolem je už jen přiřadit makro k tlačítku.</a:t>
            </a:r>
          </a:p>
          <a:p>
            <a:r>
              <a:rPr lang="cs-CZ" dirty="0" smtClean="0"/>
              <a:t>Nejprve tlačítko vložíme kliknutím na příkaz vložit, </a:t>
            </a:r>
            <a:r>
              <a:rPr lang="cs-CZ" dirty="0" err="1" smtClean="0"/>
              <a:t>výbšrem</a:t>
            </a:r>
            <a:r>
              <a:rPr lang="cs-CZ" dirty="0" smtClean="0"/>
              <a:t> </a:t>
            </a:r>
            <a:r>
              <a:rPr lang="cs-CZ" dirty="0" err="1" smtClean="0"/>
              <a:t>tlčítka</a:t>
            </a:r>
            <a:r>
              <a:rPr lang="cs-CZ" dirty="0" smtClean="0"/>
              <a:t> a kliknutím do listu. Excel v tuto chvíli sám nabídne přiřazení makra k tlačítku. Stačí vybrat příslušné makro a dát OK.</a:t>
            </a:r>
          </a:p>
          <a:p>
            <a:r>
              <a:rPr lang="cs-CZ" dirty="0" smtClean="0"/>
              <a:t>A to je vše. Můžete si vyzkoušet, že i tlačítko funguje - pokud napíšete něco do příslušných buněk a pak zmáčknete tlačítko, buňky se promažou.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56297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Visual</a:t>
            </a:r>
            <a:r>
              <a:rPr lang="cs-CZ" dirty="0" smtClean="0"/>
              <a:t> Basic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Pokud v seznamu maker kliknete na Upravit, zobrazí se Vám zápis makra zapsaný v jazyce VBA, nějak takto: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7987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Doplňte rozpočet zájezdu o 3 makra, která</a:t>
            </a:r>
          </a:p>
          <a:p>
            <a:pPr lvl="1"/>
            <a:r>
              <a:rPr lang="cs-CZ" dirty="0" smtClean="0"/>
              <a:t>Upraví cenu zájezdu při devalvaci koruny o 10</a:t>
            </a:r>
            <a:r>
              <a:rPr lang="en-US" dirty="0" smtClean="0"/>
              <a:t>% </a:t>
            </a:r>
            <a:r>
              <a:rPr lang="cs-CZ" dirty="0" smtClean="0"/>
              <a:t>(změna kurzu cizích měn)</a:t>
            </a:r>
          </a:p>
          <a:p>
            <a:pPr lvl="1"/>
            <a:r>
              <a:rPr lang="cs-CZ" dirty="0" smtClean="0"/>
              <a:t>Přepočte cenu zájezdu, pokud ubytování bude v 3 lůžkových pokojích, jejichž cena bude 1,5 násobek dvoulůžkových</a:t>
            </a:r>
          </a:p>
          <a:p>
            <a:pPr lvl="1"/>
            <a:r>
              <a:rPr lang="cs-CZ" dirty="0" smtClean="0"/>
              <a:t>Přepočte cenu zájezdu zpět na dvoulůžkové pokoje s původní cenou.</a:t>
            </a:r>
          </a:p>
          <a:p>
            <a:r>
              <a:rPr lang="cs-CZ" dirty="0" smtClean="0"/>
              <a:t>Pro všechna 3 makra vložte do listu tlačítka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52955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Takhle nějak by to mělo vypadat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08" y="2708920"/>
            <a:ext cx="9091192" cy="2644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0374739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329</Words>
  <Application>Microsoft Office PowerPoint</Application>
  <PresentationFormat>Předvádění na obrazovce (4:3)</PresentationFormat>
  <Paragraphs>36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systému Office</vt:lpstr>
      <vt:lpstr>Makro v Excelu</vt:lpstr>
      <vt:lpstr>Makro</vt:lpstr>
      <vt:lpstr>Karta vývojář</vt:lpstr>
      <vt:lpstr>Záznam makra</vt:lpstr>
      <vt:lpstr>Spuštění makra</vt:lpstr>
      <vt:lpstr>Přiřazení tlačítka makru</vt:lpstr>
      <vt:lpstr>Visual Basic</vt:lpstr>
      <vt:lpstr>Úkol</vt:lpstr>
      <vt:lpstr>Takhle nějak by to mělo vypadat</vt:lpstr>
      <vt:lpstr>Pro 3 lůžáky</vt:lpstr>
      <vt:lpstr>2 lůžáky po devalvaci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Makro v Excelu</dc:title>
  <dc:creator>sborovna</dc:creator>
  <cp:lastModifiedBy>sborovna</cp:lastModifiedBy>
  <cp:revision>2</cp:revision>
  <dcterms:created xsi:type="dcterms:W3CDTF">2017-09-22T10:51:13Z</dcterms:created>
  <dcterms:modified xsi:type="dcterms:W3CDTF">2017-09-22T11:04:53Z</dcterms:modified>
</cp:coreProperties>
</file>