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1E7D-0B2E-44BD-8AFD-784789D2B31A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20DA-16D8-49FF-974B-147E9FAA9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967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1E7D-0B2E-44BD-8AFD-784789D2B31A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20DA-16D8-49FF-974B-147E9FAA9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3064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1E7D-0B2E-44BD-8AFD-784789D2B31A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20DA-16D8-49FF-974B-147E9FAA9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927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1E7D-0B2E-44BD-8AFD-784789D2B31A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20DA-16D8-49FF-974B-147E9FAA9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270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1E7D-0B2E-44BD-8AFD-784789D2B31A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20DA-16D8-49FF-974B-147E9FAA9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0846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1E7D-0B2E-44BD-8AFD-784789D2B31A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20DA-16D8-49FF-974B-147E9FAA9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1125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1E7D-0B2E-44BD-8AFD-784789D2B31A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20DA-16D8-49FF-974B-147E9FAA9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780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1E7D-0B2E-44BD-8AFD-784789D2B31A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20DA-16D8-49FF-974B-147E9FAA9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32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1E7D-0B2E-44BD-8AFD-784789D2B31A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20DA-16D8-49FF-974B-147E9FAA9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850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1E7D-0B2E-44BD-8AFD-784789D2B31A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20DA-16D8-49FF-974B-147E9FAA9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073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1E7D-0B2E-44BD-8AFD-784789D2B31A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20DA-16D8-49FF-974B-147E9FAA9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313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81E7D-0B2E-44BD-8AFD-784789D2B31A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20DA-16D8-49FF-974B-147E9FAA9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152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Přiřazovací příkaz</a:t>
            </a:r>
            <a:br>
              <a:rPr lang="cs-CZ" dirty="0" smtClean="0"/>
            </a:br>
            <a:r>
              <a:rPr lang="cs-CZ" dirty="0" smtClean="0"/>
              <a:t>cyklus </a:t>
            </a:r>
            <a:r>
              <a:rPr lang="cs-CZ" dirty="0" err="1" smtClean="0"/>
              <a:t>For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1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Kam to psát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Aktivovat kartu vývojář</a:t>
            </a:r>
          </a:p>
          <a:p>
            <a:r>
              <a:rPr lang="cs-CZ" dirty="0" smtClean="0"/>
              <a:t>Vývojář – </a:t>
            </a:r>
            <a:r>
              <a:rPr lang="cs-CZ" dirty="0" err="1" smtClean="0"/>
              <a:t>Visual</a:t>
            </a:r>
            <a:r>
              <a:rPr lang="cs-CZ" dirty="0" smtClean="0"/>
              <a:t> Basic</a:t>
            </a:r>
          </a:p>
          <a:p>
            <a:r>
              <a:rPr lang="cs-CZ" dirty="0" err="1" smtClean="0"/>
              <a:t>View</a:t>
            </a:r>
            <a:r>
              <a:rPr lang="cs-CZ" dirty="0" smtClean="0"/>
              <a:t>- </a:t>
            </a:r>
            <a:r>
              <a:rPr lang="cs-CZ" dirty="0" err="1" smtClean="0"/>
              <a:t>Code</a:t>
            </a:r>
            <a:r>
              <a:rPr lang="cs-CZ" dirty="0" smtClean="0"/>
              <a:t> (F7)</a:t>
            </a:r>
          </a:p>
          <a:p>
            <a:r>
              <a:rPr lang="cs-CZ" dirty="0" smtClean="0"/>
              <a:t>Spustit program</a:t>
            </a:r>
          </a:p>
          <a:p>
            <a:pPr lvl="1"/>
            <a:r>
              <a:rPr lang="cs-CZ" dirty="0" smtClean="0"/>
              <a:t>Run (F5)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3580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Výpočet plochy obdélníka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Sub </a:t>
            </a:r>
            <a:r>
              <a:rPr lang="cs-CZ" dirty="0" err="1"/>
              <a:t>Obdelnik</a:t>
            </a:r>
            <a:r>
              <a:rPr lang="cs-CZ" dirty="0"/>
              <a:t>()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  </a:t>
            </a:r>
            <a:r>
              <a:rPr lang="cs-CZ" dirty="0" err="1" smtClean="0"/>
              <a:t>ZpravaA</a:t>
            </a:r>
            <a:r>
              <a:rPr lang="cs-CZ" dirty="0" smtClean="0"/>
              <a:t> </a:t>
            </a:r>
            <a:r>
              <a:rPr lang="cs-CZ" dirty="0"/>
              <a:t>= "Zadejte stranu A (m)"</a:t>
            </a:r>
          </a:p>
          <a:p>
            <a:pPr marL="0" indent="0">
              <a:buNone/>
            </a:pPr>
            <a:r>
              <a:rPr lang="cs-CZ" dirty="0" smtClean="0"/>
              <a:t>  </a:t>
            </a:r>
            <a:r>
              <a:rPr lang="cs-CZ" dirty="0" err="1" smtClean="0"/>
              <a:t>ZpravaB</a:t>
            </a:r>
            <a:r>
              <a:rPr lang="cs-CZ" dirty="0" smtClean="0"/>
              <a:t> </a:t>
            </a:r>
            <a:r>
              <a:rPr lang="cs-CZ" dirty="0"/>
              <a:t>= "Zadejte stranu B (m)"</a:t>
            </a:r>
          </a:p>
          <a:p>
            <a:pPr marL="0" indent="0">
              <a:buNone/>
            </a:pPr>
            <a:r>
              <a:rPr lang="cs-CZ" dirty="0" smtClean="0"/>
              <a:t>  </a:t>
            </a:r>
            <a:r>
              <a:rPr lang="cs-CZ" dirty="0" err="1" smtClean="0"/>
              <a:t>Titulek_dialogu</a:t>
            </a:r>
            <a:r>
              <a:rPr lang="cs-CZ" dirty="0" smtClean="0"/>
              <a:t> </a:t>
            </a:r>
            <a:r>
              <a:rPr lang="cs-CZ" dirty="0"/>
              <a:t>= "Vstupní dialog pro vypočet </a:t>
            </a:r>
            <a:r>
              <a:rPr lang="cs-CZ" dirty="0" err="1"/>
              <a:t>obdelníku</a:t>
            </a:r>
            <a:r>
              <a:rPr lang="cs-CZ" dirty="0"/>
              <a:t>"</a:t>
            </a:r>
          </a:p>
          <a:p>
            <a:pPr marL="0" indent="0">
              <a:buNone/>
            </a:pPr>
            <a:r>
              <a:rPr lang="cs-CZ" dirty="0" smtClean="0"/>
              <a:t>  </a:t>
            </a:r>
            <a:r>
              <a:rPr lang="cs-CZ" dirty="0" err="1" smtClean="0"/>
              <a:t>Vychozi_hodnota</a:t>
            </a:r>
            <a:r>
              <a:rPr lang="cs-CZ" dirty="0" smtClean="0"/>
              <a:t> </a:t>
            </a:r>
            <a:r>
              <a:rPr lang="cs-CZ" dirty="0"/>
              <a:t>= 0</a:t>
            </a:r>
          </a:p>
          <a:p>
            <a:pPr marL="0" indent="0">
              <a:buNone/>
            </a:pPr>
            <a:r>
              <a:rPr lang="cs-CZ" dirty="0" smtClean="0"/>
              <a:t>  </a:t>
            </a:r>
            <a:r>
              <a:rPr lang="cs-CZ" dirty="0" err="1" smtClean="0"/>
              <a:t>Posice_X</a:t>
            </a:r>
            <a:r>
              <a:rPr lang="cs-CZ" dirty="0" smtClean="0"/>
              <a:t> </a:t>
            </a:r>
            <a:r>
              <a:rPr lang="cs-CZ" dirty="0"/>
              <a:t>= 5000</a:t>
            </a:r>
          </a:p>
          <a:p>
            <a:pPr marL="0" indent="0">
              <a:buNone/>
            </a:pPr>
            <a:r>
              <a:rPr lang="cs-CZ" dirty="0" smtClean="0"/>
              <a:t>  </a:t>
            </a:r>
            <a:r>
              <a:rPr lang="cs-CZ" dirty="0" err="1" smtClean="0"/>
              <a:t>Posice_Y</a:t>
            </a:r>
            <a:r>
              <a:rPr lang="cs-CZ" dirty="0" smtClean="0"/>
              <a:t> </a:t>
            </a:r>
            <a:r>
              <a:rPr lang="cs-CZ" dirty="0"/>
              <a:t>= 5000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  </a:t>
            </a:r>
            <a:r>
              <a:rPr lang="cs-CZ" dirty="0" err="1" smtClean="0"/>
              <a:t>StranaA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/>
              <a:t>InputBox</a:t>
            </a:r>
            <a:r>
              <a:rPr lang="cs-CZ" dirty="0"/>
              <a:t>(</a:t>
            </a:r>
            <a:r>
              <a:rPr lang="cs-CZ" dirty="0" err="1"/>
              <a:t>ZpravaA</a:t>
            </a:r>
            <a:r>
              <a:rPr lang="cs-CZ" dirty="0"/>
              <a:t>, </a:t>
            </a:r>
            <a:r>
              <a:rPr lang="cs-CZ" dirty="0" err="1"/>
              <a:t>Titulek_dialogu</a:t>
            </a:r>
            <a:r>
              <a:rPr lang="cs-CZ" dirty="0"/>
              <a:t>, </a:t>
            </a:r>
            <a:r>
              <a:rPr lang="cs-CZ" dirty="0" err="1"/>
              <a:t>Vychozi_hodnota</a:t>
            </a:r>
            <a:r>
              <a:rPr lang="cs-CZ" dirty="0"/>
              <a:t>, </a:t>
            </a:r>
            <a:r>
              <a:rPr lang="cs-CZ" dirty="0" err="1"/>
              <a:t>Posice_X</a:t>
            </a:r>
            <a:r>
              <a:rPr lang="cs-CZ" dirty="0"/>
              <a:t>, </a:t>
            </a:r>
            <a:r>
              <a:rPr lang="cs-CZ" dirty="0" err="1"/>
              <a:t>Posice_Y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 smtClean="0"/>
              <a:t>  </a:t>
            </a:r>
            <a:r>
              <a:rPr lang="cs-CZ" dirty="0" err="1" smtClean="0"/>
              <a:t>StranaB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/>
              <a:t>InputBox</a:t>
            </a:r>
            <a:r>
              <a:rPr lang="cs-CZ" dirty="0"/>
              <a:t>(</a:t>
            </a:r>
            <a:r>
              <a:rPr lang="cs-CZ" dirty="0" err="1"/>
              <a:t>ZpravaB</a:t>
            </a:r>
            <a:r>
              <a:rPr lang="cs-CZ" dirty="0"/>
              <a:t>, </a:t>
            </a:r>
            <a:r>
              <a:rPr lang="cs-CZ" dirty="0" err="1"/>
              <a:t>Titulek_dialogu</a:t>
            </a:r>
            <a:r>
              <a:rPr lang="cs-CZ" dirty="0"/>
              <a:t>, </a:t>
            </a:r>
            <a:r>
              <a:rPr lang="cs-CZ" dirty="0" err="1"/>
              <a:t>Vychozi_hodnota</a:t>
            </a:r>
            <a:r>
              <a:rPr lang="cs-CZ" dirty="0"/>
              <a:t>, </a:t>
            </a:r>
            <a:r>
              <a:rPr lang="cs-CZ" dirty="0" err="1"/>
              <a:t>Posice_X</a:t>
            </a:r>
            <a:r>
              <a:rPr lang="cs-CZ" dirty="0"/>
              <a:t>, </a:t>
            </a:r>
            <a:r>
              <a:rPr lang="cs-CZ" dirty="0" err="1"/>
              <a:t>Posice_Y</a:t>
            </a:r>
            <a:r>
              <a:rPr lang="cs-CZ" dirty="0"/>
              <a:t>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  Plocha </a:t>
            </a:r>
            <a:r>
              <a:rPr lang="cs-CZ" dirty="0"/>
              <a:t>= </a:t>
            </a:r>
            <a:r>
              <a:rPr lang="cs-CZ" dirty="0" err="1"/>
              <a:t>StranaA</a:t>
            </a:r>
            <a:r>
              <a:rPr lang="cs-CZ" dirty="0"/>
              <a:t> * </a:t>
            </a:r>
            <a:r>
              <a:rPr lang="cs-CZ" dirty="0" err="1"/>
              <a:t>StranaB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</a:t>
            </a:r>
            <a:r>
              <a:rPr lang="cs-CZ" dirty="0" err="1" smtClean="0"/>
              <a:t>MsgBox</a:t>
            </a:r>
            <a:r>
              <a:rPr lang="cs-CZ" dirty="0" smtClean="0"/>
              <a:t> </a:t>
            </a:r>
            <a:r>
              <a:rPr lang="cs-CZ" dirty="0"/>
              <a:t>(Plocha)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End Sub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021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Vysvětlení příkazů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Sub </a:t>
            </a:r>
            <a:r>
              <a:rPr lang="cs-CZ" dirty="0" err="1"/>
              <a:t>Obdelnik</a:t>
            </a:r>
            <a:r>
              <a:rPr lang="cs-CZ" dirty="0" smtClean="0"/>
              <a:t>()</a:t>
            </a:r>
          </a:p>
          <a:p>
            <a:pPr lvl="1"/>
            <a:r>
              <a:rPr lang="cs-CZ" dirty="0" smtClean="0"/>
              <a:t>Název programu</a:t>
            </a:r>
          </a:p>
          <a:p>
            <a:r>
              <a:rPr lang="cs-CZ" dirty="0" err="1" smtClean="0"/>
              <a:t>ZpravaA</a:t>
            </a:r>
            <a:r>
              <a:rPr lang="cs-CZ" dirty="0" smtClean="0"/>
              <a:t> </a:t>
            </a:r>
            <a:r>
              <a:rPr lang="cs-CZ" dirty="0"/>
              <a:t>= "Zadejte stranu A (m)"</a:t>
            </a:r>
          </a:p>
          <a:p>
            <a:pPr lvl="1"/>
            <a:r>
              <a:rPr lang="cs-CZ" dirty="0" smtClean="0"/>
              <a:t>Přiřazovací příkaz</a:t>
            </a:r>
          </a:p>
          <a:p>
            <a:r>
              <a:rPr lang="cs-CZ" dirty="0" smtClean="0"/>
              <a:t>  </a:t>
            </a:r>
            <a:r>
              <a:rPr lang="cs-CZ" dirty="0" err="1" smtClean="0"/>
              <a:t>StranaA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/>
              <a:t>InputBox</a:t>
            </a:r>
            <a:r>
              <a:rPr lang="cs-CZ" dirty="0"/>
              <a:t>(</a:t>
            </a:r>
            <a:r>
              <a:rPr lang="cs-CZ" dirty="0" err="1"/>
              <a:t>ZpravaA</a:t>
            </a:r>
            <a:r>
              <a:rPr lang="cs-CZ" dirty="0"/>
              <a:t>, </a:t>
            </a:r>
            <a:r>
              <a:rPr lang="cs-CZ" dirty="0" err="1"/>
              <a:t>Titulek_dialogu</a:t>
            </a:r>
            <a:r>
              <a:rPr lang="cs-CZ" dirty="0"/>
              <a:t>, </a:t>
            </a:r>
            <a:r>
              <a:rPr lang="cs-CZ" dirty="0" err="1"/>
              <a:t>Vychozi_hodnota</a:t>
            </a:r>
            <a:r>
              <a:rPr lang="cs-CZ" dirty="0"/>
              <a:t>, </a:t>
            </a:r>
            <a:r>
              <a:rPr lang="cs-CZ" dirty="0" err="1"/>
              <a:t>Posice_X</a:t>
            </a:r>
            <a:r>
              <a:rPr lang="cs-CZ" dirty="0"/>
              <a:t>, </a:t>
            </a:r>
            <a:r>
              <a:rPr lang="cs-CZ" dirty="0" err="1"/>
              <a:t>Posice_Y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Interaktivní vstup </a:t>
            </a:r>
            <a:endParaRPr lang="cs-CZ" dirty="0"/>
          </a:p>
          <a:p>
            <a:r>
              <a:rPr lang="cs-CZ" dirty="0" smtClean="0"/>
              <a:t>  Plocha </a:t>
            </a:r>
            <a:r>
              <a:rPr lang="cs-CZ" dirty="0"/>
              <a:t>= </a:t>
            </a:r>
            <a:r>
              <a:rPr lang="cs-CZ" dirty="0" err="1"/>
              <a:t>StranaA</a:t>
            </a:r>
            <a:r>
              <a:rPr lang="cs-CZ" dirty="0"/>
              <a:t> * </a:t>
            </a:r>
            <a:r>
              <a:rPr lang="cs-CZ" dirty="0" err="1" smtClean="0"/>
              <a:t>StranaB</a:t>
            </a:r>
            <a:endParaRPr lang="cs-CZ" dirty="0" smtClean="0"/>
          </a:p>
          <a:p>
            <a:pPr lvl="1"/>
            <a:r>
              <a:rPr lang="cs-CZ" dirty="0" smtClean="0"/>
              <a:t>Výpočet</a:t>
            </a:r>
            <a:endParaRPr lang="cs-CZ" dirty="0"/>
          </a:p>
          <a:p>
            <a:r>
              <a:rPr lang="cs-CZ" dirty="0" smtClean="0"/>
              <a:t>  </a:t>
            </a:r>
            <a:r>
              <a:rPr lang="cs-CZ" dirty="0" err="1" smtClean="0"/>
              <a:t>MsgBox</a:t>
            </a:r>
            <a:r>
              <a:rPr lang="cs-CZ" dirty="0" smtClean="0"/>
              <a:t> </a:t>
            </a:r>
            <a:r>
              <a:rPr lang="cs-CZ" dirty="0"/>
              <a:t>(Plocha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Zobrazení výsledku</a:t>
            </a:r>
            <a:endParaRPr lang="cs-CZ" dirty="0"/>
          </a:p>
          <a:p>
            <a:r>
              <a:rPr lang="cs-CZ" dirty="0" smtClean="0"/>
              <a:t>End Sub</a:t>
            </a:r>
          </a:p>
          <a:p>
            <a:pPr lvl="1"/>
            <a:r>
              <a:rPr lang="cs-CZ" dirty="0" smtClean="0"/>
              <a:t>Konec programu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6370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Tentýž program v cyklu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208912" cy="5400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Sub </a:t>
            </a:r>
            <a:r>
              <a:rPr lang="cs-CZ" dirty="0" err="1" smtClean="0"/>
              <a:t>Obdelniky</a:t>
            </a:r>
            <a:r>
              <a:rPr lang="cs-CZ" dirty="0" smtClean="0"/>
              <a:t>()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</a:t>
            </a:r>
            <a:r>
              <a:rPr lang="cs-CZ" dirty="0" err="1"/>
              <a:t>ZpravaA</a:t>
            </a:r>
            <a:r>
              <a:rPr lang="cs-CZ" dirty="0"/>
              <a:t> = "Zadejte stranu A (m)"</a:t>
            </a:r>
          </a:p>
          <a:p>
            <a:pPr marL="0" indent="0">
              <a:buNone/>
            </a:pPr>
            <a:r>
              <a:rPr lang="cs-CZ" dirty="0"/>
              <a:t>  </a:t>
            </a:r>
            <a:r>
              <a:rPr lang="cs-CZ" dirty="0" err="1"/>
              <a:t>ZpravaB</a:t>
            </a:r>
            <a:r>
              <a:rPr lang="cs-CZ" dirty="0"/>
              <a:t> = "Zadejte stranu B (m)"</a:t>
            </a:r>
          </a:p>
          <a:p>
            <a:pPr marL="0" indent="0">
              <a:buNone/>
            </a:pPr>
            <a:r>
              <a:rPr lang="cs-CZ" dirty="0"/>
              <a:t>  </a:t>
            </a:r>
            <a:r>
              <a:rPr lang="cs-CZ" dirty="0" err="1"/>
              <a:t>Titulek_dialogu</a:t>
            </a:r>
            <a:r>
              <a:rPr lang="cs-CZ" dirty="0"/>
              <a:t> = "Vstupní dialog pro vypočet </a:t>
            </a:r>
            <a:r>
              <a:rPr lang="cs-CZ" dirty="0" err="1"/>
              <a:t>obdelníku</a:t>
            </a:r>
            <a:r>
              <a:rPr lang="cs-CZ" dirty="0"/>
              <a:t>"</a:t>
            </a:r>
          </a:p>
          <a:p>
            <a:pPr marL="0" indent="0">
              <a:buNone/>
            </a:pPr>
            <a:r>
              <a:rPr lang="cs-CZ" dirty="0"/>
              <a:t>  </a:t>
            </a:r>
            <a:r>
              <a:rPr lang="cs-CZ" dirty="0" err="1"/>
              <a:t>Vychozi_hodnota</a:t>
            </a:r>
            <a:r>
              <a:rPr lang="cs-CZ" dirty="0"/>
              <a:t> = 0</a:t>
            </a:r>
          </a:p>
          <a:p>
            <a:pPr marL="0" indent="0">
              <a:buNone/>
            </a:pPr>
            <a:r>
              <a:rPr lang="cs-CZ" dirty="0"/>
              <a:t>  </a:t>
            </a:r>
            <a:r>
              <a:rPr lang="cs-CZ" dirty="0" err="1"/>
              <a:t>Posice_X</a:t>
            </a:r>
            <a:r>
              <a:rPr lang="cs-CZ" dirty="0"/>
              <a:t> = 5000</a:t>
            </a:r>
          </a:p>
          <a:p>
            <a:pPr marL="0" indent="0">
              <a:buNone/>
            </a:pPr>
            <a:r>
              <a:rPr lang="cs-CZ" dirty="0"/>
              <a:t>  </a:t>
            </a:r>
            <a:r>
              <a:rPr lang="cs-CZ" dirty="0" err="1"/>
              <a:t>Posice_Y</a:t>
            </a:r>
            <a:r>
              <a:rPr lang="cs-CZ" dirty="0"/>
              <a:t> = 5000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 n=1 to 10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   </a:t>
            </a:r>
            <a:r>
              <a:rPr lang="cs-CZ" dirty="0" err="1"/>
              <a:t>StranaA</a:t>
            </a:r>
            <a:r>
              <a:rPr lang="cs-CZ" dirty="0"/>
              <a:t> = </a:t>
            </a:r>
            <a:r>
              <a:rPr lang="cs-CZ" dirty="0" err="1"/>
              <a:t>InputBox</a:t>
            </a:r>
            <a:r>
              <a:rPr lang="cs-CZ" dirty="0"/>
              <a:t>(</a:t>
            </a:r>
            <a:r>
              <a:rPr lang="cs-CZ" dirty="0" err="1"/>
              <a:t>ZpravaA</a:t>
            </a:r>
            <a:r>
              <a:rPr lang="cs-CZ" dirty="0"/>
              <a:t>, </a:t>
            </a:r>
            <a:r>
              <a:rPr lang="cs-CZ" dirty="0" err="1"/>
              <a:t>Titulek_dialogu</a:t>
            </a:r>
            <a:r>
              <a:rPr lang="cs-CZ" dirty="0"/>
              <a:t>, </a:t>
            </a:r>
            <a:r>
              <a:rPr lang="cs-CZ" dirty="0" err="1"/>
              <a:t>Vychozi_hodnota</a:t>
            </a:r>
            <a:r>
              <a:rPr lang="cs-CZ" dirty="0"/>
              <a:t>, </a:t>
            </a:r>
            <a:r>
              <a:rPr lang="cs-CZ" dirty="0" err="1"/>
              <a:t>Posice_X</a:t>
            </a:r>
            <a:r>
              <a:rPr lang="cs-CZ" dirty="0"/>
              <a:t>, </a:t>
            </a:r>
            <a:r>
              <a:rPr lang="cs-CZ" dirty="0" err="1"/>
              <a:t>Posice_Y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 </a:t>
            </a:r>
            <a:r>
              <a:rPr lang="cs-CZ" dirty="0" smtClean="0"/>
              <a:t>   </a:t>
            </a:r>
            <a:r>
              <a:rPr lang="cs-CZ" dirty="0" err="1" smtClean="0"/>
              <a:t>StranaB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/>
              <a:t>InputBox</a:t>
            </a:r>
            <a:r>
              <a:rPr lang="cs-CZ" dirty="0"/>
              <a:t>(</a:t>
            </a:r>
            <a:r>
              <a:rPr lang="cs-CZ" dirty="0" err="1"/>
              <a:t>ZpravaB</a:t>
            </a:r>
            <a:r>
              <a:rPr lang="cs-CZ" dirty="0"/>
              <a:t>, </a:t>
            </a:r>
            <a:r>
              <a:rPr lang="cs-CZ" dirty="0" err="1"/>
              <a:t>Titulek_dialogu</a:t>
            </a:r>
            <a:r>
              <a:rPr lang="cs-CZ" dirty="0"/>
              <a:t>, </a:t>
            </a:r>
            <a:r>
              <a:rPr lang="cs-CZ" dirty="0" err="1"/>
              <a:t>Vychozi_hodnota</a:t>
            </a:r>
            <a:r>
              <a:rPr lang="cs-CZ" dirty="0"/>
              <a:t>, </a:t>
            </a:r>
            <a:r>
              <a:rPr lang="cs-CZ" dirty="0" err="1"/>
              <a:t>Posice_X</a:t>
            </a:r>
            <a:r>
              <a:rPr lang="cs-CZ" dirty="0"/>
              <a:t>, </a:t>
            </a:r>
            <a:r>
              <a:rPr lang="cs-CZ" dirty="0" err="1"/>
              <a:t>Posice_Y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 smtClean="0"/>
              <a:t>     Plocha </a:t>
            </a:r>
            <a:r>
              <a:rPr lang="cs-CZ" dirty="0"/>
              <a:t>= </a:t>
            </a:r>
            <a:r>
              <a:rPr lang="cs-CZ" dirty="0" err="1"/>
              <a:t>StranaA</a:t>
            </a:r>
            <a:r>
              <a:rPr lang="cs-CZ" dirty="0"/>
              <a:t> * </a:t>
            </a:r>
            <a:r>
              <a:rPr lang="cs-CZ" dirty="0" err="1"/>
              <a:t>StranaB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</a:t>
            </a:r>
            <a:r>
              <a:rPr lang="cs-CZ" dirty="0" smtClean="0"/>
              <a:t>   </a:t>
            </a:r>
            <a:r>
              <a:rPr lang="cs-CZ" dirty="0" err="1" smtClean="0"/>
              <a:t>MsgBox</a:t>
            </a:r>
            <a:r>
              <a:rPr lang="cs-CZ" dirty="0" smtClean="0"/>
              <a:t> </a:t>
            </a:r>
            <a:r>
              <a:rPr lang="cs-CZ" dirty="0"/>
              <a:t>(Plocha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>     </a:t>
            </a:r>
            <a:r>
              <a:rPr lang="cs-CZ" dirty="0" err="1" smtClean="0"/>
              <a:t>ActiveSheet.Cells</a:t>
            </a:r>
            <a:r>
              <a:rPr lang="cs-CZ" dirty="0" smtClean="0"/>
              <a:t>(1,n).</a:t>
            </a:r>
            <a:r>
              <a:rPr lang="cs-CZ" dirty="0" err="1"/>
              <a:t>Value</a:t>
            </a:r>
            <a:r>
              <a:rPr lang="cs-CZ" dirty="0"/>
              <a:t> = </a:t>
            </a:r>
            <a:r>
              <a:rPr lang="cs-CZ" dirty="0" smtClean="0"/>
              <a:t>Plocha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</a:t>
            </a:r>
            <a:r>
              <a:rPr lang="cs-CZ" dirty="0" err="1" smtClean="0"/>
              <a:t>next</a:t>
            </a:r>
            <a:r>
              <a:rPr lang="cs-CZ" dirty="0" smtClean="0"/>
              <a:t> 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End Sub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3245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Vysvětlení příkazů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208912" cy="5400600"/>
          </a:xfrm>
        </p:spPr>
        <p:txBody>
          <a:bodyPr>
            <a:normAutofit/>
          </a:bodyPr>
          <a:lstStyle/>
          <a:p>
            <a:r>
              <a:rPr lang="cs-CZ" dirty="0" smtClean="0"/>
              <a:t>  </a:t>
            </a:r>
            <a:r>
              <a:rPr lang="cs-CZ" dirty="0" err="1" smtClean="0"/>
              <a:t>for</a:t>
            </a:r>
            <a:r>
              <a:rPr lang="cs-CZ" dirty="0" smtClean="0"/>
              <a:t>  n=1 to 10</a:t>
            </a:r>
          </a:p>
          <a:p>
            <a:pPr lvl="1"/>
            <a:r>
              <a:rPr lang="cs-CZ" dirty="0" smtClean="0"/>
              <a:t>Cyklus pro hodnoty n od 1 do 10</a:t>
            </a:r>
          </a:p>
          <a:p>
            <a:r>
              <a:rPr lang="cs-CZ" dirty="0" smtClean="0"/>
              <a:t>  </a:t>
            </a:r>
            <a:r>
              <a:rPr lang="cs-CZ" dirty="0" err="1" smtClean="0"/>
              <a:t>ActiveSheet.Cells</a:t>
            </a:r>
            <a:r>
              <a:rPr lang="cs-CZ" dirty="0" smtClean="0"/>
              <a:t>(1,n).</a:t>
            </a:r>
            <a:r>
              <a:rPr lang="cs-CZ" dirty="0" err="1"/>
              <a:t>Value</a:t>
            </a:r>
            <a:r>
              <a:rPr lang="cs-CZ" dirty="0"/>
              <a:t> = </a:t>
            </a:r>
            <a:r>
              <a:rPr lang="cs-CZ" dirty="0" smtClean="0"/>
              <a:t>Plocha</a:t>
            </a:r>
          </a:p>
          <a:p>
            <a:pPr lvl="1"/>
            <a:r>
              <a:rPr lang="cs-CZ" dirty="0" smtClean="0"/>
              <a:t>Uložit hodnotu v proměnné Plocha do aktivního listu na pozici 1,n</a:t>
            </a:r>
            <a:endParaRPr lang="cs-CZ" dirty="0"/>
          </a:p>
          <a:p>
            <a:r>
              <a:rPr lang="cs-CZ" dirty="0" smtClean="0"/>
              <a:t>  </a:t>
            </a:r>
            <a:r>
              <a:rPr lang="cs-CZ" dirty="0" err="1" smtClean="0"/>
              <a:t>next</a:t>
            </a:r>
            <a:r>
              <a:rPr lang="cs-CZ" dirty="0" smtClean="0"/>
              <a:t> n</a:t>
            </a:r>
          </a:p>
          <a:p>
            <a:pPr lvl="1"/>
            <a:r>
              <a:rPr lang="cs-CZ" dirty="0" smtClean="0"/>
              <a:t>Krok cyklu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675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Vytvořte program, který bude počítat hodnoty funkce f(x) </a:t>
            </a:r>
            <a:r>
              <a:rPr lang="en-US" dirty="0" smtClean="0"/>
              <a:t>= x</a:t>
            </a:r>
            <a:r>
              <a:rPr lang="en-US" baseline="30000" dirty="0" smtClean="0"/>
              <a:t>2</a:t>
            </a:r>
            <a:r>
              <a:rPr lang="en-US" dirty="0" smtClean="0"/>
              <a:t> + 2x + 1 pro 10 yadan7ch </a:t>
            </a:r>
            <a:r>
              <a:rPr lang="en-US" dirty="0" err="1" smtClean="0"/>
              <a:t>hodnot</a:t>
            </a:r>
            <a:r>
              <a:rPr lang="en-US" dirty="0" smtClean="0"/>
              <a:t> x</a:t>
            </a:r>
          </a:p>
          <a:p>
            <a:r>
              <a:rPr lang="en-US" dirty="0" smtClean="0"/>
              <a:t>V</a:t>
            </a:r>
            <a:r>
              <a:rPr lang="cs-CZ" dirty="0" err="1" smtClean="0"/>
              <a:t>ýsledné</a:t>
            </a:r>
            <a:r>
              <a:rPr lang="cs-CZ" dirty="0" smtClean="0"/>
              <a:t> hodnoty zobrazte v </a:t>
            </a:r>
            <a:r>
              <a:rPr lang="cs-CZ" dirty="0" err="1" smtClean="0"/>
              <a:t>Message</a:t>
            </a:r>
            <a:r>
              <a:rPr lang="cs-CZ" dirty="0" smtClean="0"/>
              <a:t> Boxu a uložte do tabulky</a:t>
            </a:r>
          </a:p>
          <a:p>
            <a:r>
              <a:rPr lang="cs-CZ" dirty="0" smtClean="0"/>
              <a:t>Vykreslete graf této funkce (Vložení – Graf – Bodový s </a:t>
            </a:r>
            <a:r>
              <a:rPr lang="cs-CZ" dirty="0" err="1" smtClean="0"/>
              <a:t>vyhlezenými</a:t>
            </a:r>
            <a:r>
              <a:rPr lang="cs-CZ" dirty="0" smtClean="0"/>
              <a:t> spojnicemi)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24560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348</Words>
  <Application>Microsoft Office PowerPoint</Application>
  <PresentationFormat>Předvádění na obrazovce (4:3)</PresentationFormat>
  <Paragraphs>66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Přiřazovací příkaz cyklus For</vt:lpstr>
      <vt:lpstr>Kam to psát</vt:lpstr>
      <vt:lpstr>Výpočet plochy obdélníka</vt:lpstr>
      <vt:lpstr>Vysvětlení příkazů</vt:lpstr>
      <vt:lpstr>Tentýž program v cyklu</vt:lpstr>
      <vt:lpstr>Vysvětlení příkazů</vt:lpstr>
      <vt:lpstr>Úkol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Makro v Excelu</dc:title>
  <dc:creator>sborovna</dc:creator>
  <cp:lastModifiedBy>sborovna</cp:lastModifiedBy>
  <cp:revision>6</cp:revision>
  <dcterms:created xsi:type="dcterms:W3CDTF">2017-09-22T10:51:13Z</dcterms:created>
  <dcterms:modified xsi:type="dcterms:W3CDTF">2017-10-02T09:51:41Z</dcterms:modified>
</cp:coreProperties>
</file>