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18B1-BE08-4887-A250-4B3536FC3F74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AE2B-7B9C-4EBB-8750-E1AFE19017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236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18B1-BE08-4887-A250-4B3536FC3F74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AE2B-7B9C-4EBB-8750-E1AFE19017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8380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18B1-BE08-4887-A250-4B3536FC3F74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AE2B-7B9C-4EBB-8750-E1AFE19017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365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18B1-BE08-4887-A250-4B3536FC3F74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AE2B-7B9C-4EBB-8750-E1AFE19017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5466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18B1-BE08-4887-A250-4B3536FC3F74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AE2B-7B9C-4EBB-8750-E1AFE19017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3997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18B1-BE08-4887-A250-4B3536FC3F74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AE2B-7B9C-4EBB-8750-E1AFE19017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2268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18B1-BE08-4887-A250-4B3536FC3F74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AE2B-7B9C-4EBB-8750-E1AFE19017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1929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18B1-BE08-4887-A250-4B3536FC3F74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AE2B-7B9C-4EBB-8750-E1AFE19017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7131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18B1-BE08-4887-A250-4B3536FC3F74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AE2B-7B9C-4EBB-8750-E1AFE19017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232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18B1-BE08-4887-A250-4B3536FC3F74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AE2B-7B9C-4EBB-8750-E1AFE19017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17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A18B1-BE08-4887-A250-4B3536FC3F74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AAE2B-7B9C-4EBB-8750-E1AFE19017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061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A18B1-BE08-4887-A250-4B3536FC3F74}" type="datetimeFigureOut">
              <a:rPr lang="cs-CZ" smtClean="0"/>
              <a:t>16.10.2017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AAE2B-7B9C-4EBB-8750-E1AFE190177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711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Další příkazy a konstrukce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857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7427168" cy="1684784"/>
          </a:xfrm>
        </p:spPr>
        <p:txBody>
          <a:bodyPr/>
          <a:lstStyle/>
          <a:p>
            <a:r>
              <a:rPr lang="cs-CZ" dirty="0" smtClean="0"/>
              <a:t>Vytvořte program, který vypočítá kořeny kvadratické rovnice podle vzorce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841611"/>
            <a:ext cx="3595602" cy="80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2524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Načíst hodnotu z tabulky do proměnné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 = Worksheets("List1").Range("A1").Value </a:t>
            </a:r>
            <a:endParaRPr lang="cs-CZ" dirty="0" smtClean="0"/>
          </a:p>
          <a:p>
            <a:r>
              <a:rPr lang="en-US" dirty="0" smtClean="0"/>
              <a:t>x = </a:t>
            </a:r>
            <a:r>
              <a:rPr lang="en-US" dirty="0" err="1" smtClean="0"/>
              <a:t>ActiveSheet.Range</a:t>
            </a:r>
            <a:r>
              <a:rPr lang="en-US" dirty="0" smtClean="0"/>
              <a:t>("A1").Value </a:t>
            </a:r>
            <a:endParaRPr lang="cs-CZ" dirty="0" smtClean="0"/>
          </a:p>
          <a:p>
            <a:r>
              <a:rPr lang="en-US" dirty="0" smtClean="0"/>
              <a:t>x = </a:t>
            </a:r>
            <a:r>
              <a:rPr lang="en-US" dirty="0" err="1" smtClean="0"/>
              <a:t>ActiveSheet.Cells</a:t>
            </a:r>
            <a:r>
              <a:rPr lang="en-US" dirty="0" smtClean="0"/>
              <a:t>(1,1).Value </a:t>
            </a:r>
            <a:endParaRPr lang="cs-CZ" dirty="0" smtClean="0"/>
          </a:p>
          <a:p>
            <a:r>
              <a:rPr lang="en-US" dirty="0" smtClean="0"/>
              <a:t>x = </a:t>
            </a:r>
            <a:r>
              <a:rPr lang="en-US" dirty="0" err="1" smtClean="0"/>
              <a:t>ActiveCell.Value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6865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aktivního listu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Worksheets</a:t>
            </a:r>
            <a:r>
              <a:rPr lang="cs-CZ" dirty="0" smtClean="0"/>
              <a:t>("List1").</a:t>
            </a:r>
            <a:r>
              <a:rPr lang="cs-CZ" dirty="0" err="1" smtClean="0"/>
              <a:t>Activate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8995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Výběr aktivní buňky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cs-CZ" dirty="0" err="1" smtClean="0"/>
              <a:t>ActiveSheet.Cells</a:t>
            </a:r>
            <a:r>
              <a:rPr lang="cs-CZ" dirty="0" smtClean="0"/>
              <a:t>(1,14).</a:t>
            </a:r>
            <a:r>
              <a:rPr lang="cs-CZ" dirty="0" err="1" smtClean="0"/>
              <a:t>Select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ActiveSheet.Range</a:t>
            </a:r>
            <a:r>
              <a:rPr lang="cs-CZ" dirty="0" smtClean="0"/>
              <a:t>("A1").</a:t>
            </a:r>
            <a:r>
              <a:rPr lang="cs-CZ" dirty="0" err="1" smtClean="0"/>
              <a:t>Select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ActiveSheet.Range</a:t>
            </a:r>
            <a:r>
              <a:rPr lang="cs-CZ" dirty="0" smtClean="0"/>
              <a:t>("A1:B2").</a:t>
            </a:r>
            <a:r>
              <a:rPr lang="cs-CZ" dirty="0" err="1" smtClean="0"/>
              <a:t>Select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9407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Uložení hodnoty proměnné do buňky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Worksheets("List1").Range("A1").Value = x </a:t>
            </a:r>
            <a:endParaRPr lang="cs-CZ" dirty="0" smtClean="0"/>
          </a:p>
          <a:p>
            <a:r>
              <a:rPr lang="en-US" dirty="0" err="1" smtClean="0"/>
              <a:t>ActiveSheet.Range</a:t>
            </a:r>
            <a:r>
              <a:rPr lang="en-US" dirty="0" smtClean="0"/>
              <a:t>("A1").Value = x </a:t>
            </a:r>
            <a:endParaRPr lang="cs-CZ" dirty="0" smtClean="0"/>
          </a:p>
          <a:p>
            <a:r>
              <a:rPr lang="en-US" dirty="0" err="1" smtClean="0"/>
              <a:t>ActiveSheet.Cells</a:t>
            </a:r>
            <a:r>
              <a:rPr lang="en-US" dirty="0" smtClean="0"/>
              <a:t>(1,1).Value = x </a:t>
            </a:r>
            <a:endParaRPr lang="cs-CZ" dirty="0" smtClean="0"/>
          </a:p>
          <a:p>
            <a:r>
              <a:rPr lang="en-US" dirty="0" err="1" smtClean="0"/>
              <a:t>ActiveCell.Value</a:t>
            </a:r>
            <a:r>
              <a:rPr lang="en-US" dirty="0" smtClean="0"/>
              <a:t> = 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8447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Cyklus </a:t>
            </a:r>
            <a:r>
              <a:rPr lang="cs-CZ" dirty="0" err="1" smtClean="0"/>
              <a:t>for</a:t>
            </a:r>
            <a:r>
              <a:rPr lang="cs-CZ" dirty="0" smtClean="0"/>
              <a:t> … </a:t>
            </a:r>
            <a:r>
              <a:rPr lang="cs-CZ" dirty="0" err="1" smtClean="0"/>
              <a:t>next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For a = 1 To 10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</a:t>
            </a:r>
            <a:r>
              <a:rPr lang="en-US" dirty="0" err="1" smtClean="0"/>
              <a:t>obsah</a:t>
            </a:r>
            <a:r>
              <a:rPr lang="en-US" dirty="0" smtClean="0"/>
              <a:t> </a:t>
            </a:r>
            <a:r>
              <a:rPr lang="en-US" dirty="0" err="1" smtClean="0"/>
              <a:t>cyklu</a:t>
            </a:r>
            <a:r>
              <a:rPr lang="en-US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Next 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4872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Cyklus do … </a:t>
            </a:r>
            <a:r>
              <a:rPr lang="cs-CZ" dirty="0" err="1" smtClean="0"/>
              <a:t>until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25144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a=1</a:t>
            </a:r>
          </a:p>
          <a:p>
            <a:pPr marL="0" indent="0">
              <a:buNone/>
            </a:pPr>
            <a:r>
              <a:rPr lang="cs-CZ" dirty="0" smtClean="0"/>
              <a:t>    Do </a:t>
            </a:r>
            <a:r>
              <a:rPr lang="cs-CZ" dirty="0" err="1" smtClean="0"/>
              <a:t>Until</a:t>
            </a:r>
            <a:r>
              <a:rPr lang="cs-CZ" dirty="0" smtClean="0"/>
              <a:t> a = 10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a = a + 1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obsah cyklu </a:t>
            </a:r>
          </a:p>
          <a:p>
            <a:pPr marL="0" indent="0">
              <a:buNone/>
            </a:pPr>
            <a:r>
              <a:rPr lang="cs-CZ" dirty="0" smtClean="0"/>
              <a:t>   </a:t>
            </a:r>
            <a:r>
              <a:rPr lang="cs-CZ" dirty="0" err="1" smtClean="0"/>
              <a:t>Loop</a:t>
            </a:r>
            <a:endParaRPr lang="cs-CZ" dirty="0" smtClean="0"/>
          </a:p>
          <a:p>
            <a:r>
              <a:rPr lang="cs-CZ" dirty="0" smtClean="0"/>
              <a:t>x=1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Do </a:t>
            </a:r>
            <a:r>
              <a:rPr lang="cs-CZ" dirty="0" err="1" smtClean="0"/>
              <a:t>until</a:t>
            </a:r>
            <a:r>
              <a:rPr lang="cs-CZ" dirty="0" smtClean="0"/>
              <a:t> x*x+2*x+1 </a:t>
            </a:r>
            <a:r>
              <a:rPr lang="en-US" dirty="0" smtClean="0"/>
              <a:t>&gt; 100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cs-CZ" dirty="0" smtClean="0"/>
              <a:t>x=x+1</a:t>
            </a:r>
            <a:r>
              <a:rPr lang="en-US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</a:t>
            </a:r>
            <a:r>
              <a:rPr lang="en-US" dirty="0" err="1" smtClean="0"/>
              <a:t>obsah</a:t>
            </a:r>
            <a:r>
              <a:rPr lang="en-US" dirty="0" smtClean="0"/>
              <a:t> </a:t>
            </a:r>
            <a:r>
              <a:rPr lang="en-US" dirty="0" err="1" smtClean="0"/>
              <a:t>cyklu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Loop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31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Podm</a:t>
            </a:r>
            <a:r>
              <a:rPr lang="cs-CZ" dirty="0" err="1" smtClean="0"/>
              <a:t>ínka</a:t>
            </a:r>
            <a:r>
              <a:rPr lang="cs-CZ" dirty="0" smtClean="0"/>
              <a:t> </a:t>
            </a:r>
            <a:r>
              <a:rPr lang="cs-CZ" dirty="0" err="1" smtClean="0"/>
              <a:t>if</a:t>
            </a:r>
            <a:r>
              <a:rPr lang="cs-CZ" dirty="0" smtClean="0"/>
              <a:t> …</a:t>
            </a:r>
            <a:r>
              <a:rPr lang="cs-CZ" dirty="0" err="1" smtClean="0"/>
              <a:t>then</a:t>
            </a:r>
            <a:r>
              <a:rPr lang="cs-CZ" dirty="0" smtClean="0"/>
              <a:t> … </a:t>
            </a:r>
            <a:r>
              <a:rPr lang="cs-CZ" dirty="0" err="1" smtClean="0"/>
              <a:t>else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/>
              <a:t>= </a:t>
            </a:r>
            <a:r>
              <a:rPr lang="cs-CZ" dirty="0" err="1"/>
              <a:t>Application.InputBox</a:t>
            </a:r>
            <a:r>
              <a:rPr lang="cs-CZ" dirty="0"/>
              <a:t>("zadej </a:t>
            </a:r>
            <a:r>
              <a:rPr lang="cs-CZ" dirty="0" err="1"/>
              <a:t>cislo</a:t>
            </a:r>
            <a:r>
              <a:rPr lang="cs-CZ" dirty="0"/>
              <a:t>")</a:t>
            </a:r>
          </a:p>
          <a:p>
            <a:pPr marL="0" indent="0">
              <a:buNone/>
            </a:pP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&lt; 10 </a:t>
            </a:r>
            <a:r>
              <a:rPr lang="cs-CZ" dirty="0" err="1"/>
              <a:t>Then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</a:t>
            </a:r>
            <a:r>
              <a:rPr lang="cs-CZ" dirty="0" err="1"/>
              <a:t>vysledek</a:t>
            </a:r>
            <a:r>
              <a:rPr lang="cs-CZ" dirty="0"/>
              <a:t> = "</a:t>
            </a:r>
            <a:r>
              <a:rPr lang="cs-CZ" dirty="0" err="1"/>
              <a:t>mensi</a:t>
            </a:r>
            <a:r>
              <a:rPr lang="cs-CZ" dirty="0"/>
              <a:t> </a:t>
            </a:r>
            <a:r>
              <a:rPr lang="cs-CZ" dirty="0" err="1"/>
              <a:t>nez</a:t>
            </a:r>
            <a:r>
              <a:rPr lang="cs-CZ" dirty="0"/>
              <a:t> deset"</a:t>
            </a:r>
          </a:p>
          <a:p>
            <a:pPr marL="0" indent="0">
              <a:buNone/>
            </a:pPr>
            <a:r>
              <a:rPr lang="cs-CZ" dirty="0"/>
              <a:t>   </a:t>
            </a:r>
            <a:r>
              <a:rPr lang="cs-CZ" dirty="0" err="1"/>
              <a:t>ElseIf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= 10 </a:t>
            </a:r>
            <a:r>
              <a:rPr lang="cs-CZ" dirty="0" err="1"/>
              <a:t>Then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</a:t>
            </a:r>
            <a:r>
              <a:rPr lang="cs-CZ" dirty="0" err="1"/>
              <a:t>vysledek</a:t>
            </a:r>
            <a:r>
              <a:rPr lang="cs-CZ" dirty="0"/>
              <a:t> = "</a:t>
            </a:r>
            <a:r>
              <a:rPr lang="cs-CZ" dirty="0" err="1"/>
              <a:t>presne</a:t>
            </a:r>
            <a:r>
              <a:rPr lang="cs-CZ" dirty="0"/>
              <a:t> deset"</a:t>
            </a:r>
          </a:p>
          <a:p>
            <a:pPr marL="0" indent="0">
              <a:buNone/>
            </a:pPr>
            <a:r>
              <a:rPr lang="cs-CZ" dirty="0"/>
              <a:t>   Else</a:t>
            </a:r>
          </a:p>
          <a:p>
            <a:pPr marL="0" indent="0">
              <a:buNone/>
            </a:pPr>
            <a:r>
              <a:rPr lang="cs-CZ" dirty="0"/>
              <a:t>       </a:t>
            </a:r>
            <a:r>
              <a:rPr lang="cs-CZ" dirty="0" err="1"/>
              <a:t>vysledek</a:t>
            </a:r>
            <a:r>
              <a:rPr lang="cs-CZ" dirty="0"/>
              <a:t> = "</a:t>
            </a:r>
            <a:r>
              <a:rPr lang="cs-CZ" dirty="0" err="1"/>
              <a:t>vetsi</a:t>
            </a:r>
            <a:r>
              <a:rPr lang="cs-CZ" dirty="0"/>
              <a:t> </a:t>
            </a:r>
            <a:r>
              <a:rPr lang="cs-CZ" dirty="0" err="1"/>
              <a:t>nez</a:t>
            </a:r>
            <a:r>
              <a:rPr lang="cs-CZ" dirty="0"/>
              <a:t> deset"</a:t>
            </a:r>
          </a:p>
          <a:p>
            <a:pPr marL="0" indent="0">
              <a:buNone/>
            </a:pPr>
            <a:r>
              <a:rPr lang="cs-CZ" dirty="0"/>
              <a:t>End </a:t>
            </a:r>
            <a:r>
              <a:rPr lang="cs-CZ" dirty="0" err="1"/>
              <a:t>If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MsgBox</a:t>
            </a:r>
            <a:r>
              <a:rPr lang="cs-CZ" dirty="0"/>
              <a:t> (</a:t>
            </a:r>
            <a:r>
              <a:rPr lang="cs-CZ" dirty="0" err="1"/>
              <a:t>vysledek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9934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Podmínka case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/>
              <a:t>vek = </a:t>
            </a:r>
            <a:r>
              <a:rPr lang="cs-CZ" dirty="0" err="1"/>
              <a:t>InputBox</a:t>
            </a:r>
            <a:r>
              <a:rPr lang="cs-CZ" dirty="0"/>
              <a:t>("zadejte věk")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Select</a:t>
            </a:r>
            <a:r>
              <a:rPr lang="cs-CZ" dirty="0"/>
              <a:t> Case vek</a:t>
            </a:r>
          </a:p>
          <a:p>
            <a:pPr marL="0" indent="0">
              <a:buNone/>
            </a:pPr>
            <a:r>
              <a:rPr lang="cs-CZ" dirty="0"/>
              <a:t>    Case 1 To 5</a:t>
            </a:r>
          </a:p>
          <a:p>
            <a:pPr marL="0" indent="0">
              <a:buNone/>
            </a:pPr>
            <a:r>
              <a:rPr lang="cs-CZ" dirty="0"/>
              <a:t>        odezva = "Jsi předškolní dítě"</a:t>
            </a:r>
          </a:p>
          <a:p>
            <a:pPr marL="0" indent="0">
              <a:buNone/>
            </a:pPr>
            <a:r>
              <a:rPr lang="cs-CZ" dirty="0"/>
              <a:t>    Case 6, 7, 8, 9, 10, 11, 12, 13, 14</a:t>
            </a:r>
          </a:p>
          <a:p>
            <a:pPr marL="0" indent="0">
              <a:buNone/>
            </a:pPr>
            <a:r>
              <a:rPr lang="cs-CZ" dirty="0"/>
              <a:t>        odezva = "Chodíš na základní školu"</a:t>
            </a:r>
          </a:p>
          <a:p>
            <a:pPr marL="0" indent="0">
              <a:buNone/>
            </a:pPr>
            <a:r>
              <a:rPr lang="cs-CZ" dirty="0"/>
              <a:t>    Case 15</a:t>
            </a:r>
          </a:p>
          <a:p>
            <a:pPr marL="0" indent="0">
              <a:buNone/>
            </a:pPr>
            <a:r>
              <a:rPr lang="cs-CZ" dirty="0"/>
              <a:t>        odezva = "Možná jsi už na střední škole"</a:t>
            </a:r>
          </a:p>
          <a:p>
            <a:pPr marL="0" indent="0">
              <a:buNone/>
            </a:pPr>
            <a:r>
              <a:rPr lang="cs-CZ" dirty="0"/>
              <a:t>    Case Else</a:t>
            </a:r>
          </a:p>
          <a:p>
            <a:pPr marL="0" indent="0">
              <a:buNone/>
            </a:pPr>
            <a:r>
              <a:rPr lang="cs-CZ" dirty="0"/>
              <a:t>        odezva = "Už jsi veliký"</a:t>
            </a:r>
          </a:p>
          <a:p>
            <a:pPr marL="0" indent="0">
              <a:buNone/>
            </a:pPr>
            <a:r>
              <a:rPr lang="cs-CZ" dirty="0"/>
              <a:t>End </a:t>
            </a:r>
            <a:r>
              <a:rPr lang="cs-CZ" dirty="0" err="1"/>
              <a:t>Select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MsgBox</a:t>
            </a:r>
            <a:r>
              <a:rPr lang="cs-CZ"/>
              <a:t> (odezva)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89188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294</Words>
  <Application>Microsoft Office PowerPoint</Application>
  <PresentationFormat>Předvádění na obrazovce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Další příkazy a konstrukce</vt:lpstr>
      <vt:lpstr>Načíst hodnotu z tabulky do proměnné</vt:lpstr>
      <vt:lpstr>Výběr aktivního listu</vt:lpstr>
      <vt:lpstr>Výběr aktivní buňky</vt:lpstr>
      <vt:lpstr>Uložení hodnoty proměnné do buňky</vt:lpstr>
      <vt:lpstr>Cyklus for … next</vt:lpstr>
      <vt:lpstr>Cyklus do … until</vt:lpstr>
      <vt:lpstr>Podmínka if …then … else</vt:lpstr>
      <vt:lpstr>Podmínka case</vt:lpstr>
      <vt:lpstr>Úkol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Další příkazy a konstrukce</dc:title>
  <dc:creator>sborovna</dc:creator>
  <cp:lastModifiedBy>sborovna</cp:lastModifiedBy>
  <cp:revision>4</cp:revision>
  <dcterms:created xsi:type="dcterms:W3CDTF">2017-10-02T09:54:27Z</dcterms:created>
  <dcterms:modified xsi:type="dcterms:W3CDTF">2017-10-16T10:44:55Z</dcterms:modified>
</cp:coreProperties>
</file>