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13. 11. 2017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F47EB7B-C0BB-46D3-899F-64F8B13683DD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13. 11. 2017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8D4907B-4C89-49F1-9C0A-1589F5A13FA8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Podprogramy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Výpočet faktoriálu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 faktorial(n)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n = 1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faktorial = 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faktorial = n * faktorial(n - 1)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Function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Celý program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 pokus()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vstup = InputBox("Zadej číslo")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fakt = faktorial(vstup)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blb = MsgBox(fakt, , "Faktorial " &amp; vstup &amp; " je:")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Sub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 faktorial(n)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n = 1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faktorial = 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faktorial = n * faktorial(n - 1)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Function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Hanojské věže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1331640" y="1700640"/>
            <a:ext cx="6048360" cy="453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Hanojské věže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 Hanoj(kolik, odkud, kam, pomoc)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kolik = 1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MsgBox ("Přenesu " &amp; kolik &amp; " z " &amp; odkud &amp; " na " &amp; kam)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 Hanoj(kolik - 1, odkud, pomoc, kam)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MsgBox ("Přenesu " &amp; kolik &amp; " z " &amp; odkud &amp; " na " &amp; kam)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 Hanoj(kolik - 1, pomoc, kam, odkud)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Sub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Hanojské věže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 blb()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vstup = InputBox("Zadej číslo")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 Hanoj(vstup, 1, 2, 3)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Sub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Fibonacciho posloupnost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Leonardo Fibonacci  (~1180 - ~1250, Pisa, Itálie)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8" name="Picture 2" descr=""/>
          <p:cNvPicPr/>
          <p:nvPr/>
        </p:nvPicPr>
        <p:blipFill>
          <a:blip r:embed="rId1"/>
          <a:stretch/>
        </p:blipFill>
        <p:spPr>
          <a:xfrm>
            <a:off x="2771640" y="2853000"/>
            <a:ext cx="2142720" cy="2885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Fibonacciho posloupnost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Fib(0)=1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Fib(1)=1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Fib(n) = Fib(n-2) + Fib(n-1)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1,1,2,3,5,8,13,21,34,55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Úkol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Napište program, kterému uživatel zadá číslo n a program vygeneruje posloupnost prvních n Fibonacciho čísel.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Podprogramy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Některé části programového kódu se často opakují a je nepřehledné i neekonomické je psát vždy znova.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Proto je možné je napsat zvlášť, pojmenovat a pak pouze volat (používat).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Navíc to usnadňuje organizaci práce, pracuje-li na projektu více lidí.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Navíc to umožňuje užitečný trik, rekurzivní volání podprogramů.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Syntaxe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 název([parametry])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   'sem přijde kód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Sub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Procedura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Procedura je pojmenovanou posloupností příkazů. Má začátek a konec. Její průběh lze ovlivnit předanými parametry. Nemůže obsahovat jinou proceduru či funkci, ale může je volat. Může volat i sama sebe (tzv. rekurzívní volání).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Funkce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Funkce je podprogram, který provádí akci a vrací hodnotu.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Syntaxe: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 název([parametry])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   'sem přijde kód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Function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 funkce: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 JednaTretina(x)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   JednaTretina = x / 3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Function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Volání funkce: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 = JednaTretina(x)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Hledání prvočísel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Function JePrvocislo(Hodnota)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delitel = False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a = 2 To Hodnota - 1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Hodnota Mod a = 0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delitel = True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Next a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delitel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JePrvocislo = False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JePrvocislo = True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Function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Hledání prvočísel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 blb()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vstup = InputBox("Zadej číslo")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n = 1 To vstup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JePrvocislo(n) Then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MsgBox (n &amp; " je prvočíslo")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MsgBox (n &amp; " není prvočíslo")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If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Next n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Sub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Úkol pro dnešní den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Napište program, který bude generovat prvočíselná dvojčata (tedy dvojice prvočísel lišících se o hodnotu 2. Vstupem bude počáteční hodnota zadaná uživatelem v dialogovém okně. Výstupem bude dialogové okno se dvěma hodnotami dvou prvočíselných dvojčat oddělenými čárkou. Zároveň se tyto hodnoty zapíšou do Excelové tabulky do prvních dvou sloupců a příslušného řádku. V okně bude dále otázka, zda pokračovat v běhu programu, či ne.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Rekurze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Rekurze je postup, kde podprogram (tj. ve VB procedura či funkce) volá opakovaně sám sebe tak dlouho, dokud je potřeba, ovšem se změněným parametrem. Jde o mocný programovací nástroj.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Application>LibreOffice/5.0.5.2$Windows_x86 LibreOffice_project/55b006a02d247b5f7215fc6ea0fde844b30035b3</Application>
  <Paragraphs>92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2017-10-31T08:40:29Z</dcterms:created>
  <dc:creator>student</dc:creator>
  <dc:language>cs-CZ</dc:language>
  <dcterms:modified xsi:type="dcterms:W3CDTF">2017-11-13T17:41:36Z</dcterms:modified>
  <cp:revision>8</cp:revision>
  <dc:title>Podprogramy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