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5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4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50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1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16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5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03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3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10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5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8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79D1-D95C-44E6-93B7-8168EA2C3820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25FE2-A450-45E8-B133-3B953C06D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84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Generování náhodných čísel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40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err="1" smtClean="0"/>
              <a:t>Rnd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Rnd</a:t>
            </a:r>
            <a:r>
              <a:rPr lang="cs-CZ" dirty="0" smtClean="0"/>
              <a:t>()</a:t>
            </a:r>
          </a:p>
          <a:p>
            <a:pPr lvl="1"/>
            <a:r>
              <a:rPr lang="cs-CZ" dirty="0" smtClean="0"/>
              <a:t>Generuje pseudonáhodné číslo mezi 0 a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37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</a:t>
            </a:r>
            <a:r>
              <a:rPr lang="cs-CZ" dirty="0" err="1" smtClean="0"/>
              <a:t>Randomize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12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Náhodné číslo z intervalu </a:t>
            </a:r>
            <a:r>
              <a:rPr lang="en-US" dirty="0" smtClean="0"/>
              <a:t>&lt;</a:t>
            </a:r>
            <a:r>
              <a:rPr lang="en-US" dirty="0" err="1" smtClean="0"/>
              <a:t>a,b</a:t>
            </a:r>
            <a:r>
              <a:rPr lang="en-US" dirty="0" smtClean="0"/>
              <a:t>&gt;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 = a + </a:t>
            </a:r>
            <a:r>
              <a:rPr lang="en-US" dirty="0" err="1" smtClean="0"/>
              <a:t>Rnd</a:t>
            </a:r>
            <a:r>
              <a:rPr lang="en-US" dirty="0" smtClean="0"/>
              <a:t>()*(b-a)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5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</a:t>
            </a:r>
            <a:r>
              <a:rPr lang="cs-CZ" dirty="0" err="1" smtClean="0"/>
              <a:t>áhodné</a:t>
            </a:r>
            <a:r>
              <a:rPr lang="cs-CZ" dirty="0" smtClean="0"/>
              <a:t> číslo s normálním rozložením 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/>
        </p:blipFill>
        <p:spPr>
          <a:xfrm>
            <a:off x="827584" y="1340768"/>
            <a:ext cx="6336000" cy="3535920"/>
          </a:xfrm>
          <a:prstGeom prst="rect">
            <a:avLst/>
          </a:prstGeom>
          <a:ln>
            <a:noFill/>
          </a:ln>
        </p:spPr>
      </p:pic>
      <p:pic>
        <p:nvPicPr>
          <p:cNvPr id="5" name="Obrázek 4"/>
          <p:cNvPicPr/>
          <p:nvPr/>
        </p:nvPicPr>
        <p:blipFill>
          <a:blip r:embed="rId3"/>
          <a:stretch/>
        </p:blipFill>
        <p:spPr>
          <a:xfrm>
            <a:off x="-29571" y="5314680"/>
            <a:ext cx="5500440" cy="1543320"/>
          </a:xfrm>
          <a:prstGeom prst="rect">
            <a:avLst/>
          </a:prstGeom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206" y="5085184"/>
            <a:ext cx="320311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80112" y="608634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</a:t>
            </a:r>
            <a:r>
              <a:rPr lang="cs-CZ" baseline="-25000" dirty="0" smtClean="0"/>
              <a:t>(</a:t>
            </a:r>
            <a:r>
              <a:rPr lang="el-GR" baseline="-25000" dirty="0" smtClean="0"/>
              <a:t>μ</a:t>
            </a:r>
            <a:r>
              <a:rPr lang="cs-CZ" baseline="-25000" dirty="0" smtClean="0"/>
              <a:t>,</a:t>
            </a:r>
            <a:r>
              <a:rPr lang="el-GR" baseline="-25000" dirty="0" smtClean="0"/>
              <a:t>σ</a:t>
            </a:r>
            <a:r>
              <a:rPr lang="cs-CZ" baseline="-25000" dirty="0" smtClean="0"/>
              <a:t>)</a:t>
            </a:r>
            <a:r>
              <a:rPr lang="cs-CZ" dirty="0" smtClean="0"/>
              <a:t>(x) = </a:t>
            </a:r>
            <a:r>
              <a:rPr lang="el-GR" dirty="0" smtClean="0"/>
              <a:t>μ</a:t>
            </a:r>
            <a:r>
              <a:rPr lang="cs-CZ" dirty="0" smtClean="0"/>
              <a:t> + </a:t>
            </a:r>
            <a:r>
              <a:rPr lang="el-GR" dirty="0" smtClean="0"/>
              <a:t>σ</a:t>
            </a:r>
            <a:r>
              <a:rPr lang="cs-CZ" dirty="0" smtClean="0"/>
              <a:t>*f(x)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4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Vytvořte program, který do </a:t>
            </a:r>
            <a:r>
              <a:rPr lang="cs-CZ" dirty="0" err="1" smtClean="0"/>
              <a:t>excelové</a:t>
            </a:r>
            <a:r>
              <a:rPr lang="cs-CZ" dirty="0" smtClean="0"/>
              <a:t> tabulky vygeneruje uživatelem zadaný počet náhodných čísel s normálním rozložením se zadanou střední hodnotou a rozptylem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1561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Generování náhodných čísel</vt:lpstr>
      <vt:lpstr>Funkce Rnd</vt:lpstr>
      <vt:lpstr>Příkaz Randomize </vt:lpstr>
      <vt:lpstr>Náhodné číslo z intervalu &lt;a,b&gt;</vt:lpstr>
      <vt:lpstr>Náhodné číslo s normálním rozložením 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Generování náhodných čísel</dc:title>
  <dc:creator>sborovna</dc:creator>
  <cp:lastModifiedBy>sborovna</cp:lastModifiedBy>
  <cp:revision>1</cp:revision>
  <dcterms:created xsi:type="dcterms:W3CDTF">2017-11-30T11:25:09Z</dcterms:created>
  <dcterms:modified xsi:type="dcterms:W3CDTF">2017-11-30T11:32:32Z</dcterms:modified>
</cp:coreProperties>
</file>