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5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5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5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6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3D7CBB5-EFDD-43BF-91D5-579A8C606C70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07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278240" y="10156680"/>
            <a:ext cx="327996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7292073A-CBB3-4914-8B0B-D37C798D208E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5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24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7324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5" name="Obrázek 11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6" name="Obrázek 11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57200" y="27324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4" name="Obrázek 15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55" name="Obrázek 15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24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99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28440" rIns="0" bIns="0"/>
          <a:lstStyle/>
          <a:p>
            <a:endParaRPr lang="cs-CZ" sz="291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80B99F2-865D-42C0-92A9-4823E5E35E38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8084E5F-D89C-4775-BC50-E7DCB274AD32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6CF1FC6-EF77-42A2-B430-9E2F2C0ABCD0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nadpisu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99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28440" rIns="0" bIns="0"/>
          <a:lstStyle/>
          <a:p>
            <a:pPr marL="310680" indent="-310680"/>
            <a:r>
              <a:rPr lang="cs-CZ" sz="291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673200" lvl="1" indent="-258840"/>
            <a:r>
              <a:rPr lang="cs-CZ" sz="2539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036080" lvl="2" indent="-207000">
              <a:buClr>
                <a:srgbClr val="000000"/>
              </a:buClr>
              <a:buFont typeface="Times New Roman"/>
              <a:buChar char="•"/>
            </a:pPr>
            <a:r>
              <a:rPr lang="cs-CZ" sz="2179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450440" lvl="3" indent="-207000">
              <a:buClr>
                <a:srgbClr val="000000"/>
              </a:buClr>
              <a:buFont typeface="Times New Roman"/>
              <a:buChar char="–"/>
            </a:pPr>
            <a:r>
              <a:rPr lang="cs-CZ" sz="182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1864800" lvl="4" indent="-207000">
              <a:buClr>
                <a:srgbClr val="000000"/>
              </a:buClr>
              <a:buFont typeface="Times New Roman"/>
              <a:buChar char="»"/>
            </a:pPr>
            <a:r>
              <a:rPr lang="cs-CZ" sz="182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1864800" lvl="5" indent="-207000">
              <a:buClr>
                <a:srgbClr val="000000"/>
              </a:buClr>
              <a:buFont typeface="Times New Roman"/>
              <a:buChar char="»"/>
            </a:pPr>
            <a:r>
              <a:rPr lang="cs-CZ" sz="182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1864800" lvl="6" indent="-207000">
              <a:buClr>
                <a:srgbClr val="000000"/>
              </a:buClr>
              <a:buFont typeface="Times New Roman"/>
              <a:buChar char="»"/>
            </a:pPr>
            <a:r>
              <a:rPr lang="cs-CZ" sz="182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3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&lt;datum/čas&gt;</a:t>
            </a:r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360" cy="473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&lt;zápatí&gt;</a:t>
            </a:r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3040"/>
          </a:xfrm>
          <a:prstGeom prst="rect">
            <a:avLst/>
          </a:prstGeom>
        </p:spPr>
        <p:txBody>
          <a:bodyPr lIns="0" tIns="0" rIns="0" bIns="0"/>
          <a:lstStyle/>
          <a:p>
            <a:fld id="{7747CFC6-1340-4121-B35B-3748CAB9E1E2}" type="slidenum"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 na cvičení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273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 osmičkové soustavy do desítkové. 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124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 pětkové soustavy do desítkové. 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C2F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 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šestnáctkové soustavy do desítkové. 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Řešení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187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39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3119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 na cvičení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233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 desítkové soustavy do osmičkové. 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81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 desítkové soustavy do dvojkové. 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Převeďte číslo 924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 desítkové soustavy do šestnáctkové.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Řešení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351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1010001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39C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6120" y="273600"/>
            <a:ext cx="8228520" cy="1144800"/>
          </a:xfrm>
          <a:prstGeom prst="rect">
            <a:avLst/>
          </a:prstGeom>
          <a:noFill/>
          <a:ln>
            <a:noFill/>
          </a:ln>
        </p:spPr>
        <p:txBody>
          <a:bodyPr lIns="0" tIns="39240" rIns="0" bIns="0" anchor="ctr"/>
          <a:lstStyle/>
          <a:p>
            <a:pPr algn="ctr"/>
            <a:r>
              <a:rPr lang="cs-CZ" sz="399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Úlohy na cvičení</a:t>
            </a:r>
          </a:p>
        </p:txBody>
      </p:sp>
      <p:sp>
        <p:nvSpPr>
          <p:cNvPr id="170" name="TextShape 2"/>
          <p:cNvSpPr txBox="1"/>
          <p:nvPr/>
        </p:nvSpPr>
        <p:spPr>
          <a:xfrm>
            <a:off x="456120" y="1603800"/>
            <a:ext cx="8228520" cy="3977640"/>
          </a:xfrm>
          <a:prstGeom prst="rect">
            <a:avLst/>
          </a:prstGeom>
          <a:noFill/>
          <a:ln>
            <a:noFill/>
          </a:ln>
        </p:spPr>
        <p:txBody>
          <a:bodyPr lIns="0" tIns="9720" rIns="0" bIns="0"/>
          <a:lstStyle/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číslo </a:t>
            </a: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414</a:t>
            </a:r>
            <a:r>
              <a:rPr lang="cs-CZ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lang="cs-CZ" sz="24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</a:t>
            </a: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pětkové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soustavy do šestnáctkové.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číslo 11011001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dvojkové soustavy do osmičkové.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číslo AF3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 šestnáctkové soustavy do osmičkové.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6120" y="273240"/>
            <a:ext cx="8227440" cy="1143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99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Výsledky</a:t>
            </a:r>
          </a:p>
        </p:txBody>
      </p:sp>
      <p:sp>
        <p:nvSpPr>
          <p:cNvPr id="172" name="TextShape 2"/>
          <p:cNvSpPr txBox="1"/>
          <p:nvPr/>
        </p:nvSpPr>
        <p:spPr>
          <a:xfrm>
            <a:off x="456120" y="1403640"/>
            <a:ext cx="8227440" cy="3976200"/>
          </a:xfrm>
          <a:prstGeom prst="rect">
            <a:avLst/>
          </a:prstGeom>
          <a:noFill/>
          <a:ln>
            <a:noFill/>
          </a:ln>
        </p:spPr>
        <p:txBody>
          <a:bodyPr lIns="0" tIns="28440" rIns="0" bIns="0"/>
          <a:lstStyle/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6D</a:t>
            </a:r>
            <a:r>
              <a:rPr lang="cs-CZ" sz="2800" strike="noStrike" spc="-1" baseline="-2500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331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5363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104</Words>
  <Application>Microsoft Office PowerPoint</Application>
  <PresentationFormat>Předvádění na obrazovce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technika</dc:title>
  <dc:creator>sborovna</dc:creator>
  <cp:lastModifiedBy>sborovna</cp:lastModifiedBy>
  <cp:revision>9</cp:revision>
  <dcterms:created xsi:type="dcterms:W3CDTF">2017-09-21T10:56:56Z</dcterms:created>
  <dcterms:modified xsi:type="dcterms:W3CDTF">2017-11-02T10:10:19Z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28</vt:i4>
  </property>
</Properties>
</file>