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72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27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5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57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62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7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68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35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07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26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32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49962-B866-4DF6-9737-A01A90647188}" type="datetimeFigureOut">
              <a:rPr lang="cs-CZ" smtClean="0"/>
              <a:t>28.11.2018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84E58-C0DD-4238-AA38-C63C468D93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89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Statistické veličiny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30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Naměřené hodnoty hmotnosti v kg </a:t>
            </a:r>
          </a:p>
          <a:p>
            <a:pPr lvl="1"/>
            <a:r>
              <a:rPr lang="cs-CZ" dirty="0"/>
              <a:t>65, 69, 74, 69, 72, 74</a:t>
            </a:r>
          </a:p>
          <a:p>
            <a:r>
              <a:rPr lang="cs-CZ" dirty="0"/>
              <a:t>Určete průměr, medián, modus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54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Medián – 60, 69, 69, 72, 74, 74 sudý počet hodnot, takže hodnota mediánu bude mezi 69 a 72, Průměr z 69 a 72 = 70,5 </a:t>
            </a:r>
          </a:p>
          <a:p>
            <a:r>
              <a:rPr lang="cs-CZ" dirty="0"/>
              <a:t>Průměr celého souboru 69,67</a:t>
            </a:r>
          </a:p>
          <a:p>
            <a:r>
              <a:rPr lang="cs-CZ" dirty="0"/>
              <a:t>Modus nelze určit – malé množství hodnot a 69 a 74 se opakuje 2x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9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Hodnoty v kg – 65, 61, 75, 72, 61, 73, 61, 58, 63</a:t>
            </a:r>
          </a:p>
          <a:p>
            <a:r>
              <a:rPr lang="cs-CZ" dirty="0"/>
              <a:t>Určete průměr, medián, modus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14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Medián – 58, 61, 61, 61, 63, 65, 72, 73, 75 →</a:t>
            </a:r>
          </a:p>
          <a:p>
            <a:pPr marL="0" indent="0">
              <a:buNone/>
            </a:pPr>
            <a:r>
              <a:rPr lang="cs-CZ" dirty="0"/>
              <a:t>lichý počet – Medián je tedy 63</a:t>
            </a:r>
          </a:p>
          <a:p>
            <a:r>
              <a:rPr lang="cs-CZ" dirty="0"/>
              <a:t>Průměr 65,444</a:t>
            </a:r>
          </a:p>
          <a:p>
            <a:r>
              <a:rPr lang="cs-CZ" dirty="0"/>
              <a:t>Modus - 61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7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Hodnoty výšky – 163, 168, 171, 173, 175 cm</a:t>
            </a:r>
          </a:p>
          <a:p>
            <a:r>
              <a:rPr lang="cs-CZ" dirty="0"/>
              <a:t>Určete průměr, rozpětí, rozptyl, směrodatnou odchylku</a:t>
            </a:r>
          </a:p>
        </p:txBody>
      </p:sp>
    </p:spTree>
    <p:extLst>
      <p:ext uri="{BB962C8B-B14F-4D97-AF65-F5344CB8AC3E}">
        <p14:creationId xmlns:p14="http://schemas.microsoft.com/office/powerpoint/2010/main" val="302924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Aritmetický průměr  850 : 5=  170cm</a:t>
            </a:r>
          </a:p>
          <a:p>
            <a:r>
              <a:rPr lang="cs-CZ" dirty="0"/>
              <a:t>Medián je  171</a:t>
            </a:r>
          </a:p>
          <a:p>
            <a:r>
              <a:rPr lang="cs-CZ" dirty="0"/>
              <a:t>Rozpětí – rozdíl mezi největší a nejmenší hodnotou 175-163 = 12cm</a:t>
            </a:r>
          </a:p>
          <a:p>
            <a:r>
              <a:rPr lang="cs-CZ" dirty="0"/>
              <a:t>Rozptyl –</a:t>
            </a:r>
          </a:p>
          <a:p>
            <a:pPr lvl="1"/>
            <a:r>
              <a:rPr lang="cs-CZ" dirty="0"/>
              <a:t>163-170, 168-170, 171-170, 173-170, 175-170</a:t>
            </a:r>
          </a:p>
          <a:p>
            <a:pPr lvl="1"/>
            <a:r>
              <a:rPr lang="cs-CZ" dirty="0"/>
              <a:t>7, 2, 1, 3, 5</a:t>
            </a:r>
          </a:p>
          <a:p>
            <a:pPr lvl="1"/>
            <a:r>
              <a:rPr lang="cs-CZ" dirty="0"/>
              <a:t>49+4+1+9+25 = 88</a:t>
            </a:r>
          </a:p>
          <a:p>
            <a:pPr lvl="1"/>
            <a:r>
              <a:rPr lang="cs-CZ" dirty="0"/>
              <a:t>88/5  = 17,6</a:t>
            </a:r>
          </a:p>
          <a:p>
            <a:r>
              <a:rPr lang="cs-CZ" dirty="0"/>
              <a:t>Směrodatná odchylka</a:t>
            </a:r>
          </a:p>
          <a:p>
            <a:pPr lvl="1"/>
            <a:r>
              <a:rPr lang="cs-CZ" dirty="0"/>
              <a:t>√17,6 </a:t>
            </a:r>
            <a:r>
              <a:rPr lang="en-US" dirty="0"/>
              <a:t>~ 4,2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10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 umístění O</a:t>
            </a:r>
            <a:r>
              <a:rPr lang="en-US" dirty="0"/>
              <a:t>:\VYUKA\VA\MAT </a:t>
            </a:r>
            <a:r>
              <a:rPr lang="en-US" dirty="0" err="1"/>
              <a:t>najdete</a:t>
            </a:r>
            <a:r>
              <a:rPr lang="en-US" dirty="0"/>
              <a:t> </a:t>
            </a:r>
            <a:r>
              <a:rPr lang="en-US" dirty="0" err="1"/>
              <a:t>soubor</a:t>
            </a:r>
            <a:r>
              <a:rPr lang="en-US" dirty="0"/>
              <a:t> obce.xlsx s </a:t>
            </a:r>
            <a:r>
              <a:rPr lang="cs-CZ" dirty="0"/>
              <a:t>údaji o českých obcí ze sčítání lidu z roku 2002</a:t>
            </a:r>
          </a:p>
          <a:p>
            <a:r>
              <a:rPr lang="cs-CZ" dirty="0"/>
              <a:t>Zjistěte</a:t>
            </a:r>
          </a:p>
          <a:p>
            <a:pPr lvl="1"/>
            <a:r>
              <a:rPr lang="cs-CZ" dirty="0"/>
              <a:t>Průměrnou velikost katastru české obce, medián, modus, rozpětí, rozptyl, směrodatnou odchylku, variační koeficient a </a:t>
            </a:r>
            <a:r>
              <a:rPr lang="cs-CZ" dirty="0" err="1"/>
              <a:t>mezikvartilovou</a:t>
            </a:r>
            <a:r>
              <a:rPr lang="cs-CZ"/>
              <a:t> odchylku </a:t>
            </a:r>
            <a:r>
              <a:rPr lang="cs-CZ" dirty="0"/>
              <a:t>této hodnoty</a:t>
            </a:r>
          </a:p>
          <a:p>
            <a:pPr lvl="1"/>
            <a:r>
              <a:rPr lang="cs-CZ" dirty="0"/>
              <a:t>Totéž pro průměrný počet obyvatel (k 31.12.2002) české obce</a:t>
            </a:r>
          </a:p>
          <a:p>
            <a:pPr lvl="1"/>
            <a:r>
              <a:rPr lang="cs-CZ" dirty="0"/>
              <a:t>Totéž pro hustotu zalidnění v lidech na km</a:t>
            </a:r>
            <a:r>
              <a:rPr lang="cs-CZ" baseline="30000" dirty="0"/>
              <a:t>2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7997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285</Words>
  <Application>Microsoft Office PowerPoint</Application>
  <PresentationFormat>Předvádění na obrazovce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Statistické veličiny</vt:lpstr>
      <vt:lpstr>Příklad</vt:lpstr>
      <vt:lpstr>Řešení</vt:lpstr>
      <vt:lpstr>Příklad</vt:lpstr>
      <vt:lpstr>Řešení</vt:lpstr>
      <vt:lpstr>Příklad</vt:lpstr>
      <vt:lpstr>Řešení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Statistické veličiny</dc:title>
  <dc:creator>sborovna</dc:creator>
  <cp:lastModifiedBy>RNDr. Tomáš Vaníček, Ph.D.</cp:lastModifiedBy>
  <cp:revision>3</cp:revision>
  <dcterms:created xsi:type="dcterms:W3CDTF">2017-12-04T10:31:45Z</dcterms:created>
  <dcterms:modified xsi:type="dcterms:W3CDTF">2018-11-28T13:49:52Z</dcterms:modified>
</cp:coreProperties>
</file>