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60" r:id="rId3"/>
    <p:sldId id="261" r:id="rId4"/>
    <p:sldId id="256" r:id="rId5"/>
    <p:sldId id="258" r:id="rId6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6C33C-A233-4B62-B057-B5DE16D7F82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CE6D5-D454-4EAD-8FE7-B40FDE585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9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278240" y="10156680"/>
            <a:ext cx="327996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7292073A-CBB3-4914-8B0B-D37C798D208E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067AFDC-1B90-4130-9AC5-0118A6FF6626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BE04EAE-594F-4D38-B8D5-2A2ADC53D482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6120" y="273600"/>
            <a:ext cx="8228520" cy="1144800"/>
          </a:xfrm>
          <a:prstGeom prst="rect">
            <a:avLst/>
          </a:prstGeom>
          <a:noFill/>
          <a:ln>
            <a:noFill/>
          </a:ln>
        </p:spPr>
        <p:txBody>
          <a:bodyPr lIns="0" tIns="39240" rIns="0" bIns="0" anchor="ctr"/>
          <a:lstStyle/>
          <a:p>
            <a:pPr algn="ctr"/>
            <a:r>
              <a:rPr lang="cs-CZ" sz="399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Úlohy na cvičení</a:t>
            </a:r>
          </a:p>
        </p:txBody>
      </p:sp>
      <p:sp>
        <p:nvSpPr>
          <p:cNvPr id="170" name="TextShape 2"/>
          <p:cNvSpPr txBox="1"/>
          <p:nvPr/>
        </p:nvSpPr>
        <p:spPr>
          <a:xfrm>
            <a:off x="456120" y="1603800"/>
            <a:ext cx="8228520" cy="3977640"/>
          </a:xfrm>
          <a:prstGeom prst="rect">
            <a:avLst/>
          </a:prstGeom>
          <a:noFill/>
          <a:ln>
            <a:noFill/>
          </a:ln>
        </p:spPr>
        <p:txBody>
          <a:bodyPr lIns="0" tIns="9720" rIns="0" bIns="0"/>
          <a:lstStyle/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číslo 414</a:t>
            </a:r>
            <a:r>
              <a:rPr lang="cs-CZ" sz="24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pětkové soustavy do šestnáctkové.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číslo 11011001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dvojkové soustavy do osmičkové.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Převeďte číslo AF3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 šestnáctkové soustavy do osmičkové.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6120" y="273240"/>
            <a:ext cx="8227440" cy="1143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99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Výsledky</a:t>
            </a:r>
          </a:p>
        </p:txBody>
      </p:sp>
      <p:sp>
        <p:nvSpPr>
          <p:cNvPr id="172" name="TextShape 2"/>
          <p:cNvSpPr txBox="1"/>
          <p:nvPr/>
        </p:nvSpPr>
        <p:spPr>
          <a:xfrm>
            <a:off x="456120" y="1403640"/>
            <a:ext cx="8227440" cy="3976200"/>
          </a:xfrm>
          <a:prstGeom prst="rect">
            <a:avLst/>
          </a:prstGeom>
          <a:noFill/>
          <a:ln>
            <a:noFill/>
          </a:ln>
        </p:spPr>
        <p:txBody>
          <a:bodyPr lIns="0" tIns="28440" rIns="0" bIns="0"/>
          <a:lstStyle/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6D</a:t>
            </a:r>
            <a:r>
              <a:rPr lang="cs-CZ" sz="28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331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080" indent="-514080">
              <a:buClr>
                <a:srgbClr val="000000"/>
              </a:buClr>
              <a:buFont typeface="Arial"/>
              <a:buAutoNum type="arabicPeriod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5363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291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101011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10111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1432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341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356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AFD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1C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101011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10111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356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Odečtěte AFD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1C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1988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66</Words>
  <Application>Microsoft Office PowerPoint</Application>
  <PresentationFormat>Předvádění na obrazovce (4:3)</PresentationFormat>
  <Paragraphs>19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Aritmetické operace s binárními čísly</dc:title>
  <dc:creator>sborovna</dc:creator>
  <cp:lastModifiedBy>RNDr. Tomáš Vaníček, Ph.D.</cp:lastModifiedBy>
  <cp:revision>13</cp:revision>
  <dcterms:created xsi:type="dcterms:W3CDTF">2017-10-02T10:07:21Z</dcterms:created>
  <dcterms:modified xsi:type="dcterms:W3CDTF">2018-10-03T07:46:50Z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