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7"/>
  </p:notesMasterIdLst>
  <p:sldIdLst>
    <p:sldId id="260" r:id="rId3"/>
    <p:sldId id="261" r:id="rId4"/>
    <p:sldId id="256" r:id="rId5"/>
    <p:sldId id="258" r:id="rId6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6C33C-A233-4B62-B057-B5DE16D7F82E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CE6D5-D454-4EAD-8FE7-B40FDE5859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79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4278240" y="10156680"/>
            <a:ext cx="3279960" cy="533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7292073A-CBB3-4914-8B0B-D37C798D208E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egoe UI"/>
              </a:rPr>
              <a:t>1</a:t>
            </a:fld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Obrázek 7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Kliknutím lze upravit styl.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26. 10. 2017</a:t>
            </a:r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cs-CZ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067AFDC-1B90-4130-9AC5-0118A6FF6626}" type="slidenum"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Kliknutím lze upravit styl.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úroveňKliknutím lze upravit styly předlohy textu.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26. 10. 2017</a:t>
            </a:r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cs-CZ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BE04EAE-594F-4D38-B8D5-2A2ADC53D482}" type="slidenum"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456120" y="273600"/>
            <a:ext cx="8228520" cy="1144800"/>
          </a:xfrm>
          <a:prstGeom prst="rect">
            <a:avLst/>
          </a:prstGeom>
          <a:noFill/>
          <a:ln>
            <a:noFill/>
          </a:ln>
        </p:spPr>
        <p:txBody>
          <a:bodyPr lIns="0" tIns="39240" rIns="0" bIns="0" anchor="ctr"/>
          <a:lstStyle/>
          <a:p>
            <a:pPr algn="ctr"/>
            <a:r>
              <a:rPr lang="cs-CZ" sz="399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Úlohy na cvičení</a:t>
            </a:r>
          </a:p>
        </p:txBody>
      </p:sp>
      <p:sp>
        <p:nvSpPr>
          <p:cNvPr id="170" name="TextShape 2"/>
          <p:cNvSpPr txBox="1"/>
          <p:nvPr/>
        </p:nvSpPr>
        <p:spPr>
          <a:xfrm>
            <a:off x="456120" y="1603800"/>
            <a:ext cx="8228520" cy="3977640"/>
          </a:xfrm>
          <a:prstGeom prst="rect">
            <a:avLst/>
          </a:prstGeom>
          <a:noFill/>
          <a:ln>
            <a:noFill/>
          </a:ln>
        </p:spPr>
        <p:txBody>
          <a:bodyPr lIns="0" tIns="9720" rIns="0" bIns="0"/>
          <a:lstStyle/>
          <a:p>
            <a:pPr marL="457200" indent="-457200">
              <a:buClr>
                <a:srgbClr val="000000"/>
              </a:buClr>
              <a:buFont typeface="Arial"/>
              <a:buAutoNum type="arabicPeriod"/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Převeďte číslo 414</a:t>
            </a:r>
            <a:r>
              <a:rPr lang="cs-CZ" sz="24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</a:t>
            </a:r>
            <a:r>
              <a:rPr lang="cs-CZ" sz="24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 pětkové soustavy do šestnáctkové. </a:t>
            </a:r>
            <a:endParaRPr lang="cs-CZ" sz="291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7200">
              <a:buClr>
                <a:srgbClr val="000000"/>
              </a:buClr>
              <a:buFont typeface="Arial"/>
              <a:buAutoNum type="arabicPeriod"/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Převeďte číslo 11011001</a:t>
            </a:r>
            <a:r>
              <a:rPr lang="cs-CZ" sz="24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 </a:t>
            </a: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 dvojkové soustavy do osmičkové. </a:t>
            </a:r>
            <a:endParaRPr lang="cs-CZ" sz="291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7200">
              <a:buClr>
                <a:srgbClr val="000000"/>
              </a:buClr>
              <a:buFont typeface="Arial"/>
              <a:buAutoNum type="arabicPeriod"/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Převeďte číslo AF3</a:t>
            </a:r>
            <a:r>
              <a:rPr lang="cs-CZ" sz="24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16</a:t>
            </a: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z šestnáctkové soustavy do osmičkové. </a:t>
            </a:r>
            <a:endParaRPr lang="cs-CZ" sz="291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456120" y="273240"/>
            <a:ext cx="8227440" cy="1143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399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Výsledky</a:t>
            </a:r>
          </a:p>
        </p:txBody>
      </p:sp>
      <p:sp>
        <p:nvSpPr>
          <p:cNvPr id="172" name="TextShape 2"/>
          <p:cNvSpPr txBox="1"/>
          <p:nvPr/>
        </p:nvSpPr>
        <p:spPr>
          <a:xfrm>
            <a:off x="456120" y="1403640"/>
            <a:ext cx="8227440" cy="3976200"/>
          </a:xfrm>
          <a:prstGeom prst="rect">
            <a:avLst/>
          </a:prstGeom>
          <a:noFill/>
          <a:ln>
            <a:noFill/>
          </a:ln>
        </p:spPr>
        <p:txBody>
          <a:bodyPr lIns="0" tIns="28440" rIns="0" bIns="0"/>
          <a:lstStyle/>
          <a:p>
            <a:pPr marL="514080" indent="-514080">
              <a:buClr>
                <a:srgbClr val="000000"/>
              </a:buClr>
              <a:buFont typeface="Arial"/>
              <a:buAutoNum type="arabicPeriod"/>
            </a:pPr>
            <a:r>
              <a:rPr lang="cs-CZ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6D</a:t>
            </a:r>
            <a:r>
              <a:rPr lang="cs-CZ" sz="28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16</a:t>
            </a:r>
            <a:endParaRPr lang="cs-CZ" sz="291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080" indent="-514080">
              <a:buClr>
                <a:srgbClr val="000000"/>
              </a:buClr>
              <a:buFont typeface="Arial"/>
              <a:buAutoNum type="arabicPeriod"/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331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</a:t>
            </a:r>
            <a:endParaRPr lang="cs-CZ" sz="291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080" indent="-514080">
              <a:buClr>
                <a:srgbClr val="000000"/>
              </a:buClr>
              <a:buFont typeface="Arial"/>
              <a:buAutoNum type="arabicPeriod"/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5363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</a:t>
            </a:r>
            <a:endParaRPr lang="cs-CZ" sz="291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0000"/>
              </a:buClr>
            </a:pP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cs-CZ" sz="291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Příklady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Sečtěte 101011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10111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Sečtěte 1432</a:t>
            </a:r>
            <a:r>
              <a:rPr lang="cs-CZ" sz="32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341</a:t>
            </a:r>
            <a:r>
              <a:rPr lang="cs-CZ" sz="32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Sečtěte 356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27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Sečtěte AFD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1C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Příklady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Odečtěte 101011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10111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buClr>
                <a:srgbClr val="000000"/>
              </a:buClr>
              <a:buFont typeface="Calibri"/>
              <a:buAutoNum type="arabicPeriod"/>
            </a:pPr>
            <a:r>
              <a:rPr lang="cs-CZ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Odečtěte 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356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27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Odečtěte AFD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1C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</a:p>
          <a:p>
            <a:pPr>
              <a:lnSpc>
                <a:spcPct val="100000"/>
              </a:lnSpc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51988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66</Words>
  <Application>Microsoft Office PowerPoint</Application>
  <PresentationFormat>Předvádění na obrazovce (4:3)</PresentationFormat>
  <Paragraphs>19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13" baseType="lpstr">
      <vt:lpstr>Arial</vt:lpstr>
      <vt:lpstr>Calibri</vt:lpstr>
      <vt:lpstr>DejaVu Sans</vt:lpstr>
      <vt:lpstr>Segoe UI</vt:lpstr>
      <vt:lpstr>Symbol</vt:lpstr>
      <vt:lpstr>Times New Roman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Aritmetické operace s binárními čísly</dc:title>
  <dc:creator>sborovna</dc:creator>
  <cp:lastModifiedBy>RNDr. Tomáš Vaníček, Ph.D.</cp:lastModifiedBy>
  <cp:revision>13</cp:revision>
  <dcterms:created xsi:type="dcterms:W3CDTF">2017-10-02T10:07:21Z</dcterms:created>
  <dcterms:modified xsi:type="dcterms:W3CDTF">2018-10-03T07:46:50Z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