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1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0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89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2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70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0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14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47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3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5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29765-2F6D-441F-B3C9-58594A94DCE3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/>
              <a:t>Ko</a:t>
            </a:r>
            <a:r>
              <a:rPr lang="cs-CZ" sz="5400" dirty="0" err="1"/>
              <a:t>čka</a:t>
            </a:r>
            <a:r>
              <a:rPr lang="cs-CZ" sz="5400" dirty="0"/>
              <a:t> leze dírou, pes oknem, nebude-li pršet, </a:t>
            </a:r>
            <a:r>
              <a:rPr lang="cs-CZ" sz="5400" dirty="0" err="1"/>
              <a:t>nezmoknem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415597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Není pravda, že: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/>
              <a:t>Ko</a:t>
            </a:r>
            <a:r>
              <a:rPr lang="cs-CZ" sz="5400" dirty="0" err="1"/>
              <a:t>čka</a:t>
            </a:r>
            <a:r>
              <a:rPr lang="cs-CZ" sz="5400" dirty="0"/>
              <a:t> leze dírou, pes oknem, nebude-li pršet, </a:t>
            </a:r>
            <a:r>
              <a:rPr lang="cs-CZ" sz="5400" dirty="0" err="1"/>
              <a:t>nezmoknem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329366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Předvádění na obrazovce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Prezentace aplikace PowerPoint</vt:lpstr>
      <vt:lpstr>Není pravda, že: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Tomáš Vaníček</dc:title>
  <dc:creator>sborovna</dc:creator>
  <cp:lastModifiedBy>RNDr. Tomáš Vaníček, Ph.D.</cp:lastModifiedBy>
  <cp:revision>2</cp:revision>
  <dcterms:created xsi:type="dcterms:W3CDTF">2017-09-21T08:23:35Z</dcterms:created>
  <dcterms:modified xsi:type="dcterms:W3CDTF">2018-10-03T07:50:52Z</dcterms:modified>
</cp:coreProperties>
</file>