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50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0C2A676-ED28-4930-AB03-502E1381DE6F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1. 10. 2017</a:t>
            </a:r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40F97A-B567-4FFD-8541-D378797C96BC}" type="slidenum">
              <a:rPr lang="cs-CZ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Matematika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cs-CZ" sz="3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 a padouchů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Ocitnete se na Ostrově poctivců a padouchů, kde potkáte domorodce  A a B , kteří vám pronesou následující výroky. Domorodec A : „B je padouch.“ Domorodec B: „A je padouch.“ A po čase řekne ještě: „Jedna plus jedna rovná se dvě.“ Jak je tomu doopravdy? (2)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Tentokrát jiní dva domorodci pronesou následující výroky. Domorodec A: „Oba jsme poctivci.“ Domorodec B: „A je padouch.“ Jakou povahu mají domorodci AaB?</a:t>
            </a: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 a padouchů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dalším případě pronesl výrok pouze domorodec A. Řekl: „Jestliže jsem poctivec, pak jsme oba poctivci.“ Dá se zjistit, jakou povahu mají A a B?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Tentokrát vám jiní dva domorodci tvrdili následující výroky. Domorodec A: „Oba máme stejnou povahu.“ Domorodec B souhlasil: „Ano, to je pravda.“ Jakou povahu mají domorodci A a B?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Další dva domorodci naproti tomu řekli následující výroky. Domorodec A: „Oba máme  stejnou povahu.“ Domorodec B nesouhlasil: „To není pravda, každý z nás má jinou povahu.“ Jak je tomu doopravdy?</a:t>
            </a: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 a padouchů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Tentokrát vás zajímá, zda je na ostrově skryt poklad. Dva domorodci A a B vám k tomu pronesou následující výroky. Domorodec A: „Jestliže máme oba (tj. A a B) stejnou povahu, pak na ostrově je poklad.“ Domorodec B: „Jestliže nemáme stejnou povahu, pak na ostrově je poklad.“ Co všechno lze odtud zjistit?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Ptáte se jiných dvou domorodců, zda je na ostrově skryt poklad. Označme si je opět jako A a B. Domorodci vám k tomu řeknou následující výroky. Domorodec A: „Jestliže oba máme stejnou povahu, pak na ostrově je poklad.“ Domorodec B: „Poklad je na ostrově právě tehdy, když nemáme stejnou povahu.“ Co všechno lze odtud zjistit?</a:t>
            </a: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Transylvánie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Cestovatel navštívil Transylvánii s úkolem zjistit, zda hrabě Drákula je živ nebo nikoliv. Obyvatelé Transylvánie se dělí na upíry a lidi, přičemž všichni upíři lžou a všichni lidé říkají pravdu. Celou situaci však komplikuje epidemie, která zemi postihla. Polovina obyvatel Transylvánie totiž při epidemii onemocněla a pomátla se. Nemoc se projevuje tak, že pomatení upíři na rozdíl od zdravých upírů vždycky říkají pravdu a pomatení lidé na rozdíl od zdravých lidí vždycky lžou.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Jeden Transylvánec cestovatelům řekl: „Jestliže jsem člověk, pak hrabě Drákula je mrtev.“ Dá se na základě tohoto výroku zjistit, zda hrabě Drákula dosud žije nebo ne?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Jiný Transylvánec cestovatelům řekl: „Nejsem pomatený upír.“ Co se všechno dá na základě jeho výroku zjistit?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Transylvánie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Cestovatelé potkali dva Transylvánce, označme si je jako A a B. Domorodec A jim řekl: „Nejsem zdravý člověk.“ B naproti tomu tvrdil: „Jsem pomatený člověk.“ Zjistěte povahu obyvatel A a B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Další Transylvánec prohlásil dva výroky: (1) „Jsem člověk“ a (2) „Jestliže jsem člověk, pak hrabě Drákula je dosud naživu“. Dá se na základě těchto dvou výroků zjistit, jestli je hrabě Drákula naživu</a:t>
            </a: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poctivců, padouchů a normálních lidí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Uvažujme následující situaci. Cestovatel navštíví Ostrov poctivců, padouchů a normálních  lidí, jehož obyvateli jsou(jak napovídá název) poctivci, padouši a normální lidé, přičemž poctivci pokaždé říkají pravdu, padouši pokaždé lžou, a normální lidé někdy říkají pravdu a někdy nikoliv.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Cestovatel na Ostrově poctivců, padouchů a normálních lidí potká tři obyvatele, z nichž jeden je poctivec, druhý padouch a třetí normální (nevíme však, v jakém pořadí). Označme  si je jako A,B a C. A prohlásil: „Jsem normální.“ B tvrdil: „To je pravda.“ Konečně C řekl:„Já nejsem normální.“ Zjistěte, jak je tomu ve skutečnosti.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Praváci a leváci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jisté zemi se obyvatelé dělí na praváky a leváky. Praváci pravou rukou pokaždé napíší něco pravdivého, levou rukou však pokaždé něco nepravdivého. Naopak leváci pokaždé napíší levou rukou něco pravdivého a pravou rukou pokaždé něco nepravdivého. Předpokládáme, že jednu větu (tj. i složenou větu) napíše obyvatel pouze jednou rukou, různé věty však může napsat různýma rukama.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Určete, kdo napsal tvrzení: „Tuto větu jsem napsal levou rukou.“</a:t>
            </a: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776</Words>
  <Application>Microsoft Office PowerPoint</Application>
  <PresentationFormat>Předvádění na obrazovce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sborovna</dc:creator>
  <cp:lastModifiedBy>RNDr. Tomáš Vaníček, Ph.D.</cp:lastModifiedBy>
  <cp:revision>3</cp:revision>
  <dcterms:created xsi:type="dcterms:W3CDTF">2017-09-25T09:44:17Z</dcterms:created>
  <dcterms:modified xsi:type="dcterms:W3CDTF">2018-10-17T12:46:44Z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