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27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4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55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65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2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3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7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49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21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0A25-0D4B-4964-8D2F-D7680DC3FC79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D326C-771C-4348-B621-454B5B01F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26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Kombinatorika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7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různých šesticiferných čísel lze </a:t>
            </a:r>
            <a:r>
              <a:rPr lang="cs-CZ" dirty="0" err="1" smtClean="0"/>
              <a:t>vytvořit</a:t>
            </a:r>
            <a:r>
              <a:rPr lang="cs-CZ" dirty="0" smtClean="0"/>
              <a:t> z číslic 1, 2, 2, 3, 3, 3?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74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Mezi danými šesti číslicemi se některé opakují. Pokud by se číslice neopakovaly, vytvořili bychom 6! čísel. V našem případě se počet čísel zmenší: Z důvodu, že tam máme dvě dvojky se počet možností sníží dvakrát -jedna možnost 2 2 namísto dvou možností X 2, 2 X (permutace ze dvou prvků) v případě, že by číslice byly různé. </a:t>
            </a:r>
          </a:p>
          <a:p>
            <a:pPr marL="0" indent="0">
              <a:buNone/>
            </a:pPr>
            <a:r>
              <a:rPr lang="cs-CZ" dirty="0" smtClean="0"/>
              <a:t>V důsledku tří trojek se počet čísel zmenší šestkrát - jedna možnost 3 3 3 namísto permutace ze tří různých číslic. </a:t>
            </a:r>
          </a:p>
          <a:p>
            <a:pPr marL="0" indent="0">
              <a:buNone/>
            </a:pPr>
            <a:r>
              <a:rPr lang="cs-CZ" dirty="0" smtClean="0"/>
              <a:t>Počet všech možností je tedy:  </a:t>
            </a:r>
          </a:p>
          <a:p>
            <a:pPr marL="0" indent="0">
              <a:buNone/>
            </a:pPr>
            <a:r>
              <a:rPr lang="cs-CZ" dirty="0" smtClean="0"/>
              <a:t>6! / (2!.3!) = 720/(2.6) =  60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776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Jsou dány cifry 1, 2, 3, 4, 5. Cifry nelze opakovat. Kolik je možno vytvořit z těchto cifer čísel, která jsou: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Libovolná pětimístná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pětimístná, sudá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pětimístná, končící dvojčíslím 21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pětimístná, menší než 30000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trojmístná lichá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čtyřmístná, větší než 2000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dvojmístná nebo trojmístná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37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120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48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6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48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36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96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80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52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Na startu běžeckého závodu je 8 atletů. Kolika způsoby mohou být obsazeny stupně vítězů?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64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Jednoduchou úvahou dojdeme k tomu, že na prvním místě se může umístit kdokoliv z 8-mi startujících. Jestliže některý z atletů už doběhl první, druhé místo obsadí někdo ze zbývajících 7-mi závodníků. Jsou-li obsazena první dvě místa, je zřejmé, že pro třetí místo máme 6 možností. </a:t>
            </a:r>
          </a:p>
          <a:p>
            <a:pPr marL="0" indent="0">
              <a:buNone/>
            </a:pPr>
            <a:r>
              <a:rPr lang="cs-CZ" dirty="0" smtClean="0"/>
              <a:t>Celkem tedy: V = 8.7.6 = 336 možností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existuje trojciferných čísel, která lze zapsat užitím cifer 1, 2, 3, 4, 5.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43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Na první pozici v čísle se může vyskytovat libovolná cifra z daných pěti -tzn. 5 možností.  Vzhledem k tomu, že cifry se v čísle mohou opakovat, dostáváme stejný počet možností i na druhé a třetí pozici. Počet všech možností:</a:t>
            </a:r>
          </a:p>
          <a:p>
            <a:pPr marL="0" indent="0">
              <a:buNone/>
            </a:pPr>
            <a:r>
              <a:rPr lang="cs-CZ" dirty="0" smtClean="0"/>
              <a:t>V = 5.5.5 = 5</a:t>
            </a:r>
            <a:r>
              <a:rPr lang="cs-CZ" baseline="30000" dirty="0" smtClean="0"/>
              <a:t>3</a:t>
            </a:r>
            <a:r>
              <a:rPr lang="cs-CZ" dirty="0" smtClean="0"/>
              <a:t> = 125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3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různých značek teoreticky existuje v Morseově abecedě, sestavují-li se tečky a čárky do skupin po jedné až čtyřech?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47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Máme k dispozici dva znaky:  · - </a:t>
            </a:r>
          </a:p>
          <a:p>
            <a:pPr marL="0" indent="0">
              <a:buNone/>
            </a:pPr>
            <a:r>
              <a:rPr lang="cs-CZ" dirty="0" smtClean="0"/>
              <a:t>Z těchto znaků vytváříme postupně jeden znak, dvojice, trojice </a:t>
            </a:r>
            <a:r>
              <a:rPr lang="cs-CZ" dirty="0" err="1" smtClean="0"/>
              <a:t>ačtveřice</a:t>
            </a:r>
            <a:r>
              <a:rPr lang="cs-CZ" dirty="0" smtClean="0"/>
              <a:t>. Záleží na pořadí, znaky se samozřejmě mohou opakovat, jedná se tedy o variace s opakováním, přičemž    </a:t>
            </a:r>
          </a:p>
          <a:p>
            <a:pPr marL="0" indent="0">
              <a:buNone/>
            </a:pPr>
            <a:r>
              <a:rPr lang="cs-CZ" dirty="0" smtClean="0"/>
              <a:t>n=2 a k=1, 2, 3, 4, 5: </a:t>
            </a:r>
          </a:p>
          <a:p>
            <a:pPr marL="0" indent="0">
              <a:buNone/>
            </a:pPr>
            <a:r>
              <a:rPr lang="cs-CZ" dirty="0" smtClean="0"/>
              <a:t>V = 2</a:t>
            </a:r>
            <a:r>
              <a:rPr lang="cs-CZ" baseline="30000" dirty="0" smtClean="0"/>
              <a:t>1</a:t>
            </a:r>
            <a:r>
              <a:rPr lang="cs-CZ" dirty="0" smtClean="0"/>
              <a:t> + 2</a:t>
            </a:r>
            <a:r>
              <a:rPr lang="cs-CZ" baseline="30000" dirty="0" smtClean="0"/>
              <a:t>2</a:t>
            </a:r>
            <a:r>
              <a:rPr lang="cs-CZ" dirty="0" smtClean="0"/>
              <a:t> + 2</a:t>
            </a:r>
            <a:r>
              <a:rPr lang="cs-CZ" baseline="30000" dirty="0" smtClean="0"/>
              <a:t>3</a:t>
            </a:r>
            <a:r>
              <a:rPr lang="cs-CZ" dirty="0" smtClean="0"/>
              <a:t> + 2</a:t>
            </a:r>
            <a:r>
              <a:rPr lang="cs-CZ" baseline="30000" dirty="0" smtClean="0"/>
              <a:t>4</a:t>
            </a:r>
            <a:r>
              <a:rPr lang="cs-CZ" dirty="0" smtClean="0"/>
              <a:t> = 2 + 4 + 8 + 16 = 30 </a:t>
            </a:r>
          </a:p>
          <a:p>
            <a:pPr marL="0" indent="0">
              <a:buNone/>
            </a:pPr>
            <a:r>
              <a:rPr lang="cs-CZ" dirty="0" smtClean="0"/>
              <a:t>Počet písmen anglické abecedy je 26.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12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Mějme n různých korálků, které budeme navlékat na niť. Její konce pak svážeme, </a:t>
            </a:r>
          </a:p>
          <a:p>
            <a:pPr marL="0" indent="0">
              <a:buNone/>
            </a:pPr>
            <a:r>
              <a:rPr lang="cs-CZ" dirty="0" smtClean="0"/>
              <a:t>takže vytvoříme kruh (náhrdelník). Kolika způsoby lze korálky do kruhu uspořádat? </a:t>
            </a:r>
          </a:p>
          <a:p>
            <a:pPr marL="0" indent="0">
              <a:buNone/>
            </a:pPr>
            <a:r>
              <a:rPr lang="cs-CZ" dirty="0" smtClean="0"/>
              <a:t>Tzn. uspořádání, které se liší pouze otočením kruhu nepovažujeme za různá.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20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Pokud bychom konce niti nesvázali, odpovídal by počet všech možností počtu permutací bez opakování z n prvků, těch je n!.</a:t>
            </a:r>
          </a:p>
          <a:p>
            <a:pPr marL="0" indent="0">
              <a:buNone/>
            </a:pPr>
            <a:r>
              <a:rPr lang="cs-CZ" dirty="0" smtClean="0"/>
              <a:t>Ovšem v kruhu by některá z uspořádání byla shodná.  Provedeme tedy následující úvahu. Uvažujeme nějaké uspořádání v kruhu a zvolme si libovolný korálek, o kterém prohlásíme, že je první. Ostatní korálky očíslujeme např. ve směru hodinových ručiček. Celé uspořádání teď pootočíme ve směru hodinových ručiček o jeden korálek (první se dostane na místo druhého, druhý na místo třetího, ...), čímž v rámci kruhu dostaneme shodné uspořádání. Takto můžeme s korálky pootočit n krát a vždy dostaneme shodné uspořádání. Všechna tato shodná uspořádání jsou ale započítána do počtu n! (počet uspořádání před svázáním konců niti). </a:t>
            </a:r>
          </a:p>
          <a:p>
            <a:pPr marL="0" indent="0">
              <a:buNone/>
            </a:pPr>
            <a:r>
              <a:rPr lang="cs-CZ" dirty="0" smtClean="0"/>
              <a:t>Výsledek je tedy: n!/ n = (n-1)!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2372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646</Words>
  <Application>Microsoft Office PowerPoint</Application>
  <PresentationFormat>Předvádění na obrazovce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Kombinatorika cvičení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  <vt:lpstr>Příklad</vt:lpstr>
      <vt:lpstr>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Kombinatorika cvičení</dc:title>
  <dc:creator>sborovna</dc:creator>
  <cp:lastModifiedBy>RNDr. Tomáš Vaníček, Ph.D.</cp:lastModifiedBy>
  <cp:revision>3</cp:revision>
  <dcterms:created xsi:type="dcterms:W3CDTF">2017-11-21T10:31:44Z</dcterms:created>
  <dcterms:modified xsi:type="dcterms:W3CDTF">2018-11-14T14:01:26Z</dcterms:modified>
</cp:coreProperties>
</file>