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7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9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7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1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70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34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25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6171-7A0A-4FB3-B5FA-123C285273A3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39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Kombinatorika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Druhé cvičení</a:t>
            </a:r>
          </a:p>
        </p:txBody>
      </p:sp>
    </p:spTree>
    <p:extLst>
      <p:ext uri="{BB962C8B-B14F-4D97-AF65-F5344CB8AC3E}">
        <p14:creationId xmlns:p14="http://schemas.microsoft.com/office/powerpoint/2010/main" val="191993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Předpokládejme, že v obci mající 80 obyvatel provádíme náhodný výběr tří lidí do místní samosprávy. Dále víme, že v naší obci žije 40 heterosexuálních párů. Jaká je pravděpodobnost, že při jednom výběru zvolíme takovou trojici, ve které budou všechny osoby stejného pohlaví?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2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 </a:t>
            </a:r>
            <a:r>
              <a:rPr lang="cs-CZ" dirty="0"/>
              <a:t>7</a:t>
            </a:r>
            <a:r>
              <a:rPr lang="en-US" dirty="0"/>
              <a:t>6%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374639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Určete které z kombinačních čísel je větší?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3071813"/>
            <a:ext cx="1895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03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26" y="2060848"/>
            <a:ext cx="561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22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loterii je 5000 losů, z nichž 100 vyhrává. Jaká je pravděpodobnost, že na zakoupený los vyhrajeme?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28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US" dirty="0"/>
              <a:t>%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4239929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Předpokládejme, že se chystáme házet hrací kostkou až do té doby, než padne 5. Jaká je pravděpodobnost, že požadovaná pětka padne v 8 hodu?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3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1/6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61272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hypermarketu GLOBUS stojí u jedné pokladny fronta čítající 58 zákazníků. Kolika různými způsoby lze zákazníky uspořádat?</a:t>
            </a:r>
          </a:p>
        </p:txBody>
      </p:sp>
    </p:spTree>
    <p:extLst>
      <p:ext uri="{BB962C8B-B14F-4D97-AF65-F5344CB8AC3E}">
        <p14:creationId xmlns:p14="http://schemas.microsoft.com/office/powerpoint/2010/main" val="142153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58</a:t>
            </a:r>
            <a:r>
              <a:rPr lang="en-US" dirty="0"/>
              <a:t>! ~ 2*10</a:t>
            </a:r>
            <a:r>
              <a:rPr lang="en-US" baseline="30000" dirty="0"/>
              <a:t>78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486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Zjednodušte výraz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32360"/>
            <a:ext cx="339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53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06668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Určete počet trojciferných přirozených čísel utvořených z číslic 0,1,2,3,4,5, v jejichž dekadickém zápisu se každá číslice vyskytuje nejvýše jednou.</a:t>
            </a:r>
          </a:p>
        </p:txBody>
      </p:sp>
    </p:spTree>
    <p:extLst>
      <p:ext uri="{BB962C8B-B14F-4D97-AF65-F5344CB8AC3E}">
        <p14:creationId xmlns:p14="http://schemas.microsoft.com/office/powerpoint/2010/main" val="365357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100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77476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Zvětšíme-li počet prvků o dva, zvětší se počet permutací 72krát. Určete n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00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864165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196</Words>
  <Application>Microsoft Office PowerPoint</Application>
  <PresentationFormat>Předvádění na obrazovce (4:3)</PresentationFormat>
  <Paragraphs>33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Kombinatorika 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</dc:title>
  <dc:creator>sborovna</dc:creator>
  <cp:lastModifiedBy>RNDr. Tomáš Vaníček, Ph.D.</cp:lastModifiedBy>
  <cp:revision>3</cp:revision>
  <dcterms:created xsi:type="dcterms:W3CDTF">2017-11-30T10:51:56Z</dcterms:created>
  <dcterms:modified xsi:type="dcterms:W3CDTF">2018-11-21T14:02:10Z</dcterms:modified>
</cp:coreProperties>
</file>